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9" r:id="rId2"/>
    <p:sldId id="275" r:id="rId3"/>
    <p:sldId id="276" r:id="rId4"/>
    <p:sldId id="266" r:id="rId5"/>
    <p:sldId id="267" r:id="rId6"/>
    <p:sldId id="257" r:id="rId7"/>
    <p:sldId id="268" r:id="rId8"/>
    <p:sldId id="271" r:id="rId9"/>
    <p:sldId id="272" r:id="rId10"/>
    <p:sldId id="262" r:id="rId11"/>
    <p:sldId id="277" r:id="rId12"/>
    <p:sldId id="278" r:id="rId13"/>
    <p:sldId id="273" r:id="rId14"/>
    <p:sldId id="270" r:id="rId15"/>
    <p:sldId id="269" r:id="rId16"/>
    <p:sldId id="265" r:id="rId17"/>
    <p:sldId id="264" r:id="rId18"/>
    <p:sldId id="279" r:id="rId19"/>
    <p:sldId id="263" r:id="rId20"/>
    <p:sldId id="260" r:id="rId21"/>
    <p:sldId id="261" r:id="rId22"/>
    <p:sldId id="274" r:id="rId23"/>
    <p:sldId id="290" r:id="rId24"/>
    <p:sldId id="258" r:id="rId25"/>
    <p:sldId id="280" r:id="rId26"/>
    <p:sldId id="282" r:id="rId27"/>
    <p:sldId id="283" r:id="rId28"/>
    <p:sldId id="285" r:id="rId29"/>
    <p:sldId id="286" r:id="rId30"/>
    <p:sldId id="287" r:id="rId31"/>
    <p:sldId id="284" r:id="rId32"/>
    <p:sldId id="288" r:id="rId33"/>
    <p:sldId id="289" r:id="rId34"/>
    <p:sldId id="299" r:id="rId35"/>
    <p:sldId id="302" r:id="rId36"/>
    <p:sldId id="316" r:id="rId37"/>
    <p:sldId id="304" r:id="rId38"/>
    <p:sldId id="303" r:id="rId39"/>
    <p:sldId id="301" r:id="rId40"/>
    <p:sldId id="30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15B6344-B709-4123-A9B0-C4203241D24D}">
          <p14:sldIdLst>
            <p14:sldId id="259"/>
            <p14:sldId id="275"/>
            <p14:sldId id="276"/>
            <p14:sldId id="266"/>
            <p14:sldId id="267"/>
            <p14:sldId id="257"/>
            <p14:sldId id="268"/>
            <p14:sldId id="271"/>
            <p14:sldId id="272"/>
            <p14:sldId id="262"/>
            <p14:sldId id="277"/>
            <p14:sldId id="278"/>
            <p14:sldId id="273"/>
            <p14:sldId id="270"/>
            <p14:sldId id="269"/>
            <p14:sldId id="265"/>
            <p14:sldId id="264"/>
            <p14:sldId id="279"/>
          </p14:sldIdLst>
        </p14:section>
        <p14:section name="Appendix" id="{DFDE5301-B2F2-4744-8A99-A1AD0384C5FF}">
          <p14:sldIdLst>
            <p14:sldId id="263"/>
            <p14:sldId id="260"/>
            <p14:sldId id="261"/>
            <p14:sldId id="274"/>
            <p14:sldId id="290"/>
            <p14:sldId id="258"/>
            <p14:sldId id="280"/>
          </p14:sldIdLst>
        </p14:section>
        <p14:section name="FInal Design Structure" id="{06B3E91E-641A-4368-A37E-847BE3D5B990}">
          <p14:sldIdLst>
            <p14:sldId id="282"/>
            <p14:sldId id="283"/>
            <p14:sldId id="285"/>
            <p14:sldId id="286"/>
            <p14:sldId id="287"/>
            <p14:sldId id="284"/>
            <p14:sldId id="288"/>
            <p14:sldId id="289"/>
          </p14:sldIdLst>
        </p14:section>
        <p14:section name="Images to include" id="{15CD436A-6316-4DA4-80F0-9A37550ACB5A}">
          <p14:sldIdLst>
            <p14:sldId id="299"/>
            <p14:sldId id="302"/>
            <p14:sldId id="316"/>
            <p14:sldId id="304"/>
            <p14:sldId id="303"/>
            <p14:sldId id="301"/>
            <p14:sldId id="30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3D6"/>
    <a:srgbClr val="0E284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220" autoAdjust="0"/>
  </p:normalViewPr>
  <p:slideViewPr>
    <p:cSldViewPr snapToGrid="0">
      <p:cViewPr varScale="1">
        <p:scale>
          <a:sx n="59" d="100"/>
          <a:sy n="59" d="100"/>
        </p:scale>
        <p:origin x="9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BD9B46-8920-4114-8C85-4756A617DEDF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8A82CE3-10B5-4CC5-BF89-DCB708153DFF}">
      <dgm:prSet phldrT="[Text]"/>
      <dgm:spPr/>
      <dgm:t>
        <a:bodyPr/>
        <a:lstStyle/>
        <a:p>
          <a:r>
            <a:rPr lang="en-US" dirty="0"/>
            <a:t>Personal Exposure to pollution (Inhale </a:t>
          </a:r>
          <a:r>
            <a:rPr lang="en-US" dirty="0">
              <a:sym typeface="Wingdings" panose="05000000000000000000" pitchFamily="2" charset="2"/>
            </a:rPr>
            <a:t> Patches etc has to be personal)</a:t>
          </a:r>
          <a:endParaRPr lang="en-GB" dirty="0"/>
        </a:p>
      </dgm:t>
    </dgm:pt>
    <dgm:pt modelId="{7EA3B3B6-180A-4B5E-9578-8B0ECB31A62B}" type="parTrans" cxnId="{BD8EADA9-0437-4E77-BE42-0E88A7BB18DB}">
      <dgm:prSet/>
      <dgm:spPr/>
      <dgm:t>
        <a:bodyPr/>
        <a:lstStyle/>
        <a:p>
          <a:endParaRPr lang="en-GB"/>
        </a:p>
      </dgm:t>
    </dgm:pt>
    <dgm:pt modelId="{46EB28B9-3F1A-4B5B-9047-F0E266142C05}" type="sibTrans" cxnId="{BD8EADA9-0437-4E77-BE42-0E88A7BB18DB}">
      <dgm:prSet/>
      <dgm:spPr/>
      <dgm:t>
        <a:bodyPr/>
        <a:lstStyle/>
        <a:p>
          <a:endParaRPr lang="en-GB"/>
        </a:p>
      </dgm:t>
    </dgm:pt>
    <dgm:pt modelId="{BB79ECC2-57CC-4938-B213-D41353A72240}">
      <dgm:prSet phldrT="[Text]"/>
      <dgm:spPr/>
      <dgm:t>
        <a:bodyPr/>
        <a:lstStyle/>
        <a:p>
          <a:r>
            <a:rPr lang="en-US" dirty="0"/>
            <a:t>Pollution (Open Weather – up until 200 </a:t>
          </a:r>
          <a:r>
            <a:rPr lang="en-US" dirty="0" err="1"/>
            <a:t>metres</a:t>
          </a:r>
          <a:endParaRPr lang="en-GB" dirty="0"/>
        </a:p>
      </dgm:t>
    </dgm:pt>
    <dgm:pt modelId="{C049D270-FB5A-488A-9F7F-7533B555C48D}" type="parTrans" cxnId="{A13CAEC7-104E-45EE-A3C2-4B8A07156302}">
      <dgm:prSet/>
      <dgm:spPr/>
      <dgm:t>
        <a:bodyPr/>
        <a:lstStyle/>
        <a:p>
          <a:endParaRPr lang="en-GB"/>
        </a:p>
      </dgm:t>
    </dgm:pt>
    <dgm:pt modelId="{C4FDA6FA-8B9B-4F50-A874-F6AE6280D64F}" type="sibTrans" cxnId="{A13CAEC7-104E-45EE-A3C2-4B8A07156302}">
      <dgm:prSet/>
      <dgm:spPr/>
      <dgm:t>
        <a:bodyPr/>
        <a:lstStyle/>
        <a:p>
          <a:endParaRPr lang="en-GB"/>
        </a:p>
      </dgm:t>
    </dgm:pt>
    <dgm:pt modelId="{BA79E7C7-78B7-44BB-9266-C1AE99FDA46E}">
      <dgm:prSet phldrT="[Text]"/>
      <dgm:spPr/>
      <dgm:t>
        <a:bodyPr/>
        <a:lstStyle/>
        <a:p>
          <a:r>
            <a:rPr lang="en-US" dirty="0"/>
            <a:t>Physiological Responses tracker (Fitbit, Garmin, Apple health)</a:t>
          </a:r>
          <a:endParaRPr lang="en-GB" dirty="0"/>
        </a:p>
      </dgm:t>
    </dgm:pt>
    <dgm:pt modelId="{7CB9BFE3-F164-4C0B-8492-2B14F3590C50}" type="sibTrans" cxnId="{616D9B43-9381-4528-8583-0316E452CA56}">
      <dgm:prSet/>
      <dgm:spPr/>
      <dgm:t>
        <a:bodyPr/>
        <a:lstStyle/>
        <a:p>
          <a:endParaRPr lang="en-GB"/>
        </a:p>
      </dgm:t>
    </dgm:pt>
    <dgm:pt modelId="{4AF89B21-5857-4840-9B2C-71910E1715D6}" type="parTrans" cxnId="{616D9B43-9381-4528-8583-0316E452CA56}">
      <dgm:prSet/>
      <dgm:spPr/>
      <dgm:t>
        <a:bodyPr/>
        <a:lstStyle/>
        <a:p>
          <a:endParaRPr lang="en-GB"/>
        </a:p>
      </dgm:t>
    </dgm:pt>
    <dgm:pt modelId="{1B708A3E-B061-4FB1-87DE-4FC8411D66E5}" type="pres">
      <dgm:prSet presAssocID="{49BD9B46-8920-4114-8C85-4756A617DEDF}" presName="Name0" presStyleCnt="0">
        <dgm:presLayoutVars>
          <dgm:dir/>
          <dgm:resizeHandles val="exact"/>
        </dgm:presLayoutVars>
      </dgm:prSet>
      <dgm:spPr/>
    </dgm:pt>
    <dgm:pt modelId="{7B4F73B1-76F7-4644-A931-F9B5829330AC}" type="pres">
      <dgm:prSet presAssocID="{BA79E7C7-78B7-44BB-9266-C1AE99FDA46E}" presName="Name5" presStyleLbl="vennNode1" presStyleIdx="0" presStyleCnt="3">
        <dgm:presLayoutVars>
          <dgm:bulletEnabled val="1"/>
        </dgm:presLayoutVars>
      </dgm:prSet>
      <dgm:spPr/>
    </dgm:pt>
    <dgm:pt modelId="{54472C6B-B44C-4C60-9985-934475D59689}" type="pres">
      <dgm:prSet presAssocID="{7CB9BFE3-F164-4C0B-8492-2B14F3590C50}" presName="space" presStyleCnt="0"/>
      <dgm:spPr/>
    </dgm:pt>
    <dgm:pt modelId="{1A0EA86C-1B7C-4D88-BB9B-EBADDEEE4F54}" type="pres">
      <dgm:prSet presAssocID="{BB79ECC2-57CC-4938-B213-D41353A72240}" presName="Name5" presStyleLbl="vennNode1" presStyleIdx="1" presStyleCnt="3">
        <dgm:presLayoutVars>
          <dgm:bulletEnabled val="1"/>
        </dgm:presLayoutVars>
      </dgm:prSet>
      <dgm:spPr/>
    </dgm:pt>
    <dgm:pt modelId="{87C01F1B-9193-471D-9AC6-D2762B76C524}" type="pres">
      <dgm:prSet presAssocID="{C4FDA6FA-8B9B-4F50-A874-F6AE6280D64F}" presName="space" presStyleCnt="0"/>
      <dgm:spPr/>
    </dgm:pt>
    <dgm:pt modelId="{4A7CC4B0-2F57-4468-A305-507629093B7D}" type="pres">
      <dgm:prSet presAssocID="{98A82CE3-10B5-4CC5-BF89-DCB708153DFF}" presName="Name5" presStyleLbl="vennNode1" presStyleIdx="2" presStyleCnt="3">
        <dgm:presLayoutVars>
          <dgm:bulletEnabled val="1"/>
        </dgm:presLayoutVars>
      </dgm:prSet>
      <dgm:spPr/>
    </dgm:pt>
  </dgm:ptLst>
  <dgm:cxnLst>
    <dgm:cxn modelId="{A2AF4301-1517-47B0-8B7C-0E92ADFEBBF8}" type="presOf" srcId="{49BD9B46-8920-4114-8C85-4756A617DEDF}" destId="{1B708A3E-B061-4FB1-87DE-4FC8411D66E5}" srcOrd="0" destOrd="0" presId="urn:microsoft.com/office/officeart/2005/8/layout/venn3"/>
    <dgm:cxn modelId="{616D9B43-9381-4528-8583-0316E452CA56}" srcId="{49BD9B46-8920-4114-8C85-4756A617DEDF}" destId="{BA79E7C7-78B7-44BB-9266-C1AE99FDA46E}" srcOrd="0" destOrd="0" parTransId="{4AF89B21-5857-4840-9B2C-71910E1715D6}" sibTransId="{7CB9BFE3-F164-4C0B-8492-2B14F3590C50}"/>
    <dgm:cxn modelId="{1894D849-6B3C-4D41-88E7-708312D16DC5}" type="presOf" srcId="{98A82CE3-10B5-4CC5-BF89-DCB708153DFF}" destId="{4A7CC4B0-2F57-4468-A305-507629093B7D}" srcOrd="0" destOrd="0" presId="urn:microsoft.com/office/officeart/2005/8/layout/venn3"/>
    <dgm:cxn modelId="{3C585B51-CE38-4BAF-8816-112467EE308B}" type="presOf" srcId="{BA79E7C7-78B7-44BB-9266-C1AE99FDA46E}" destId="{7B4F73B1-76F7-4644-A931-F9B5829330AC}" srcOrd="0" destOrd="0" presId="urn:microsoft.com/office/officeart/2005/8/layout/venn3"/>
    <dgm:cxn modelId="{BD8EADA9-0437-4E77-BE42-0E88A7BB18DB}" srcId="{49BD9B46-8920-4114-8C85-4756A617DEDF}" destId="{98A82CE3-10B5-4CC5-BF89-DCB708153DFF}" srcOrd="2" destOrd="0" parTransId="{7EA3B3B6-180A-4B5E-9578-8B0ECB31A62B}" sibTransId="{46EB28B9-3F1A-4B5B-9047-F0E266142C05}"/>
    <dgm:cxn modelId="{A13CAEC7-104E-45EE-A3C2-4B8A07156302}" srcId="{49BD9B46-8920-4114-8C85-4756A617DEDF}" destId="{BB79ECC2-57CC-4938-B213-D41353A72240}" srcOrd="1" destOrd="0" parTransId="{C049D270-FB5A-488A-9F7F-7533B555C48D}" sibTransId="{C4FDA6FA-8B9B-4F50-A874-F6AE6280D64F}"/>
    <dgm:cxn modelId="{E92D85E1-1AE7-4047-BFED-B0204CF59EE3}" type="presOf" srcId="{BB79ECC2-57CC-4938-B213-D41353A72240}" destId="{1A0EA86C-1B7C-4D88-BB9B-EBADDEEE4F54}" srcOrd="0" destOrd="0" presId="urn:microsoft.com/office/officeart/2005/8/layout/venn3"/>
    <dgm:cxn modelId="{6D50E58C-FA16-47FE-956F-CC28F960C4E7}" type="presParOf" srcId="{1B708A3E-B061-4FB1-87DE-4FC8411D66E5}" destId="{7B4F73B1-76F7-4644-A931-F9B5829330AC}" srcOrd="0" destOrd="0" presId="urn:microsoft.com/office/officeart/2005/8/layout/venn3"/>
    <dgm:cxn modelId="{4F0835A2-79C3-4BBD-99B0-11A4DF6E248C}" type="presParOf" srcId="{1B708A3E-B061-4FB1-87DE-4FC8411D66E5}" destId="{54472C6B-B44C-4C60-9985-934475D59689}" srcOrd="1" destOrd="0" presId="urn:microsoft.com/office/officeart/2005/8/layout/venn3"/>
    <dgm:cxn modelId="{4BF1E494-FF44-4D23-81C1-9B6A14C47A17}" type="presParOf" srcId="{1B708A3E-B061-4FB1-87DE-4FC8411D66E5}" destId="{1A0EA86C-1B7C-4D88-BB9B-EBADDEEE4F54}" srcOrd="2" destOrd="0" presId="urn:microsoft.com/office/officeart/2005/8/layout/venn3"/>
    <dgm:cxn modelId="{495BBAA6-6DEF-4F08-B447-B35EF51AFFAC}" type="presParOf" srcId="{1B708A3E-B061-4FB1-87DE-4FC8411D66E5}" destId="{87C01F1B-9193-471D-9AC6-D2762B76C524}" srcOrd="3" destOrd="0" presId="urn:microsoft.com/office/officeart/2005/8/layout/venn3"/>
    <dgm:cxn modelId="{2CDEEBCA-3E2F-448A-A5C3-F91956EF0BD4}" type="presParOf" srcId="{1B708A3E-B061-4FB1-87DE-4FC8411D66E5}" destId="{4A7CC4B0-2F57-4468-A305-507629093B7D}" srcOrd="4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5ADBACB-9321-44F0-843B-A0163A9D00A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A9881C5-A0D6-4BCA-9E3B-C12828CFC06F}">
      <dgm:prSet phldrT="[Text]"/>
      <dgm:spPr>
        <a:solidFill>
          <a:srgbClr val="0E2841"/>
        </a:solidFill>
        <a:ln>
          <a:solidFill>
            <a:srgbClr val="0E2841"/>
          </a:solidFill>
        </a:ln>
      </dgm:spPr>
      <dgm:t>
        <a:bodyPr/>
        <a:lstStyle/>
        <a:p>
          <a:r>
            <a:rPr lang="en-US" dirty="0"/>
            <a:t>Input Vector (including physiological variables, pollution measures</a:t>
          </a:r>
          <a:endParaRPr lang="en-GB" dirty="0"/>
        </a:p>
      </dgm:t>
    </dgm:pt>
    <dgm:pt modelId="{074DDEC4-EFA0-40EA-87B3-8A55BC1A2CB9}" type="parTrans" cxnId="{7B826DEC-8B07-459F-860D-5FD7763FA35E}">
      <dgm:prSet/>
      <dgm:spPr/>
      <dgm:t>
        <a:bodyPr/>
        <a:lstStyle/>
        <a:p>
          <a:endParaRPr lang="en-GB"/>
        </a:p>
      </dgm:t>
    </dgm:pt>
    <dgm:pt modelId="{5E7D9F9A-2D79-4556-AF7B-0AB614D67C0B}" type="sibTrans" cxnId="{7B826DEC-8B07-459F-860D-5FD7763FA35E}">
      <dgm:prSet/>
      <dgm:spPr>
        <a:ln w="38100">
          <a:solidFill>
            <a:srgbClr val="0E2841"/>
          </a:solidFill>
        </a:ln>
      </dgm:spPr>
      <dgm:t>
        <a:bodyPr/>
        <a:lstStyle/>
        <a:p>
          <a:endParaRPr lang="en-GB"/>
        </a:p>
      </dgm:t>
    </dgm:pt>
    <dgm:pt modelId="{DDD0953D-D555-4398-9CCD-B8E75C9911B7}">
      <dgm:prSet phldrT="[Text]"/>
      <dgm:spPr>
        <a:solidFill>
          <a:srgbClr val="0E2841"/>
        </a:solidFill>
        <a:ln>
          <a:solidFill>
            <a:srgbClr val="0E2841"/>
          </a:solidFill>
        </a:ln>
      </dgm:spPr>
      <dgm:t>
        <a:bodyPr/>
        <a:lstStyle/>
        <a:p>
          <a:r>
            <a:rPr lang="en-US" dirty="0"/>
            <a:t>Customer Transformer  Encoder</a:t>
          </a:r>
          <a:endParaRPr lang="en-GB" dirty="0"/>
        </a:p>
      </dgm:t>
    </dgm:pt>
    <dgm:pt modelId="{6F55A708-7140-47F7-8426-3E0D2FC7F543}" type="parTrans" cxnId="{5E84F968-EC63-4CE8-94C5-2922D4B22EE5}">
      <dgm:prSet/>
      <dgm:spPr/>
      <dgm:t>
        <a:bodyPr/>
        <a:lstStyle/>
        <a:p>
          <a:endParaRPr lang="en-GB"/>
        </a:p>
      </dgm:t>
    </dgm:pt>
    <dgm:pt modelId="{A485ED0C-95AB-4A26-B7B7-C5DBA4DBBC5E}" type="sibTrans" cxnId="{5E84F968-EC63-4CE8-94C5-2922D4B22EE5}">
      <dgm:prSet/>
      <dgm:spPr>
        <a:ln w="38100">
          <a:solidFill>
            <a:srgbClr val="0E2841"/>
          </a:solidFill>
        </a:ln>
      </dgm:spPr>
      <dgm:t>
        <a:bodyPr/>
        <a:lstStyle/>
        <a:p>
          <a:endParaRPr lang="en-GB"/>
        </a:p>
      </dgm:t>
    </dgm:pt>
    <dgm:pt modelId="{F7E7A122-747C-4B92-8DBB-A2FFC293A1EB}">
      <dgm:prSet phldrT="[Text]"/>
      <dgm:spPr>
        <a:solidFill>
          <a:srgbClr val="0E2841"/>
        </a:solidFill>
        <a:ln>
          <a:solidFill>
            <a:srgbClr val="0E2841"/>
          </a:solidFill>
        </a:ln>
      </dgm:spPr>
      <dgm:t>
        <a:bodyPr/>
        <a:lstStyle/>
        <a:p>
          <a:r>
            <a:rPr lang="en-US" dirty="0"/>
            <a:t>Variational Latent Space (GAN)</a:t>
          </a:r>
          <a:endParaRPr lang="en-GB" dirty="0"/>
        </a:p>
      </dgm:t>
    </dgm:pt>
    <dgm:pt modelId="{B8124A20-B604-4CFA-9DBD-784485323265}" type="parTrans" cxnId="{7606AD78-A6E4-4A94-AA68-6B3D7A9C44DA}">
      <dgm:prSet/>
      <dgm:spPr/>
      <dgm:t>
        <a:bodyPr/>
        <a:lstStyle/>
        <a:p>
          <a:endParaRPr lang="en-GB"/>
        </a:p>
      </dgm:t>
    </dgm:pt>
    <dgm:pt modelId="{3E87A7E3-36CA-4E47-AA96-9747C8CA6A4E}" type="sibTrans" cxnId="{7606AD78-A6E4-4A94-AA68-6B3D7A9C44DA}">
      <dgm:prSet/>
      <dgm:spPr>
        <a:ln w="38100">
          <a:solidFill>
            <a:srgbClr val="0E2841"/>
          </a:solidFill>
        </a:ln>
      </dgm:spPr>
      <dgm:t>
        <a:bodyPr/>
        <a:lstStyle/>
        <a:p>
          <a:endParaRPr lang="en-GB"/>
        </a:p>
      </dgm:t>
    </dgm:pt>
    <dgm:pt modelId="{1786BC44-BD19-4CAA-8F54-C9C450CBB8C1}">
      <dgm:prSet/>
      <dgm:spPr>
        <a:solidFill>
          <a:srgbClr val="0E2841"/>
        </a:solidFill>
        <a:ln>
          <a:solidFill>
            <a:srgbClr val="0E2841"/>
          </a:solidFill>
        </a:ln>
      </dgm:spPr>
      <dgm:t>
        <a:bodyPr/>
        <a:lstStyle/>
        <a:p>
          <a:r>
            <a:rPr lang="en-US" dirty="0"/>
            <a:t>Transformer Decoder  (to predict next Breath rate steps) and then what?</a:t>
          </a:r>
          <a:endParaRPr lang="en-GB" dirty="0"/>
        </a:p>
      </dgm:t>
    </dgm:pt>
    <dgm:pt modelId="{4C1E1D6F-7801-4F34-BF22-9E0010B25D68}" type="parTrans" cxnId="{BEA43690-3D6F-4B0A-B4D4-B2991CF6EDE3}">
      <dgm:prSet/>
      <dgm:spPr/>
      <dgm:t>
        <a:bodyPr/>
        <a:lstStyle/>
        <a:p>
          <a:endParaRPr lang="en-GB"/>
        </a:p>
      </dgm:t>
    </dgm:pt>
    <dgm:pt modelId="{EBFC7A74-7353-44EE-8967-131EE05CC7D6}" type="sibTrans" cxnId="{BEA43690-3D6F-4B0A-B4D4-B2991CF6EDE3}">
      <dgm:prSet/>
      <dgm:spPr/>
      <dgm:t>
        <a:bodyPr/>
        <a:lstStyle/>
        <a:p>
          <a:endParaRPr lang="en-GB"/>
        </a:p>
      </dgm:t>
    </dgm:pt>
    <dgm:pt modelId="{1F3AB237-847F-4815-8E1E-F2040763FB12}" type="pres">
      <dgm:prSet presAssocID="{35ADBACB-9321-44F0-843B-A0163A9D00A7}" presName="Name0" presStyleCnt="0">
        <dgm:presLayoutVars>
          <dgm:dir/>
          <dgm:resizeHandles val="exact"/>
        </dgm:presLayoutVars>
      </dgm:prSet>
      <dgm:spPr/>
    </dgm:pt>
    <dgm:pt modelId="{D567F6B1-CB9A-4EA6-BF7C-BB91112E8701}" type="pres">
      <dgm:prSet presAssocID="{4A9881C5-A0D6-4BCA-9E3B-C12828CFC06F}" presName="node" presStyleLbl="node1" presStyleIdx="0" presStyleCnt="4">
        <dgm:presLayoutVars>
          <dgm:bulletEnabled val="1"/>
        </dgm:presLayoutVars>
      </dgm:prSet>
      <dgm:spPr/>
    </dgm:pt>
    <dgm:pt modelId="{2EBAE5D2-CB7B-4099-89AC-80E6690D33AD}" type="pres">
      <dgm:prSet presAssocID="{5E7D9F9A-2D79-4556-AF7B-0AB614D67C0B}" presName="sibTrans" presStyleLbl="sibTrans2D1" presStyleIdx="0" presStyleCnt="3"/>
      <dgm:spPr/>
    </dgm:pt>
    <dgm:pt modelId="{5E18559C-0ED1-4A5D-AC8D-92C00B9B5595}" type="pres">
      <dgm:prSet presAssocID="{5E7D9F9A-2D79-4556-AF7B-0AB614D67C0B}" presName="connectorText" presStyleLbl="sibTrans2D1" presStyleIdx="0" presStyleCnt="3"/>
      <dgm:spPr/>
    </dgm:pt>
    <dgm:pt modelId="{D47E5F31-70CA-4F96-9AD4-7C8D0A944640}" type="pres">
      <dgm:prSet presAssocID="{DDD0953D-D555-4398-9CCD-B8E75C9911B7}" presName="node" presStyleLbl="node1" presStyleIdx="1" presStyleCnt="4">
        <dgm:presLayoutVars>
          <dgm:bulletEnabled val="1"/>
        </dgm:presLayoutVars>
      </dgm:prSet>
      <dgm:spPr/>
    </dgm:pt>
    <dgm:pt modelId="{A63A1D73-C5C4-42D7-82AE-2FC597F30400}" type="pres">
      <dgm:prSet presAssocID="{A485ED0C-95AB-4A26-B7B7-C5DBA4DBBC5E}" presName="sibTrans" presStyleLbl="sibTrans2D1" presStyleIdx="1" presStyleCnt="3"/>
      <dgm:spPr/>
    </dgm:pt>
    <dgm:pt modelId="{61089DF5-46CD-4ECC-BE48-4F3E146C1CFA}" type="pres">
      <dgm:prSet presAssocID="{A485ED0C-95AB-4A26-B7B7-C5DBA4DBBC5E}" presName="connectorText" presStyleLbl="sibTrans2D1" presStyleIdx="1" presStyleCnt="3"/>
      <dgm:spPr/>
    </dgm:pt>
    <dgm:pt modelId="{CA6BECF8-82B9-451A-B294-F2AF184D5479}" type="pres">
      <dgm:prSet presAssocID="{F7E7A122-747C-4B92-8DBB-A2FFC293A1EB}" presName="node" presStyleLbl="node1" presStyleIdx="2" presStyleCnt="4">
        <dgm:presLayoutVars>
          <dgm:bulletEnabled val="1"/>
        </dgm:presLayoutVars>
      </dgm:prSet>
      <dgm:spPr/>
    </dgm:pt>
    <dgm:pt modelId="{BF4BB8CC-BD71-44F5-ADFE-26604947F4B2}" type="pres">
      <dgm:prSet presAssocID="{3E87A7E3-36CA-4E47-AA96-9747C8CA6A4E}" presName="sibTrans" presStyleLbl="sibTrans2D1" presStyleIdx="2" presStyleCnt="3"/>
      <dgm:spPr/>
    </dgm:pt>
    <dgm:pt modelId="{10877013-0C93-4045-9079-6CA851EE4E2F}" type="pres">
      <dgm:prSet presAssocID="{3E87A7E3-36CA-4E47-AA96-9747C8CA6A4E}" presName="connectorText" presStyleLbl="sibTrans2D1" presStyleIdx="2" presStyleCnt="3"/>
      <dgm:spPr/>
    </dgm:pt>
    <dgm:pt modelId="{428846F2-BF64-4C47-9C16-B2A5E0470722}" type="pres">
      <dgm:prSet presAssocID="{1786BC44-BD19-4CAA-8F54-C9C450CBB8C1}" presName="node" presStyleLbl="node1" presStyleIdx="3" presStyleCnt="4">
        <dgm:presLayoutVars>
          <dgm:bulletEnabled val="1"/>
        </dgm:presLayoutVars>
      </dgm:prSet>
      <dgm:spPr/>
    </dgm:pt>
  </dgm:ptLst>
  <dgm:cxnLst>
    <dgm:cxn modelId="{60003C09-2753-4696-9994-5252070AAA66}" type="presOf" srcId="{1786BC44-BD19-4CAA-8F54-C9C450CBB8C1}" destId="{428846F2-BF64-4C47-9C16-B2A5E0470722}" srcOrd="0" destOrd="0" presId="urn:microsoft.com/office/officeart/2005/8/layout/process1"/>
    <dgm:cxn modelId="{C804975B-F366-472B-B6C5-E882CE8F66CA}" type="presOf" srcId="{DDD0953D-D555-4398-9CCD-B8E75C9911B7}" destId="{D47E5F31-70CA-4F96-9AD4-7C8D0A944640}" srcOrd="0" destOrd="0" presId="urn:microsoft.com/office/officeart/2005/8/layout/process1"/>
    <dgm:cxn modelId="{F7C8C95F-699C-44F8-82D8-F10404A5DE75}" type="presOf" srcId="{3E87A7E3-36CA-4E47-AA96-9747C8CA6A4E}" destId="{BF4BB8CC-BD71-44F5-ADFE-26604947F4B2}" srcOrd="0" destOrd="0" presId="urn:microsoft.com/office/officeart/2005/8/layout/process1"/>
    <dgm:cxn modelId="{72CCCA68-8A8A-4679-83B9-F7E54ACC5DEA}" type="presOf" srcId="{35ADBACB-9321-44F0-843B-A0163A9D00A7}" destId="{1F3AB237-847F-4815-8E1E-F2040763FB12}" srcOrd="0" destOrd="0" presId="urn:microsoft.com/office/officeart/2005/8/layout/process1"/>
    <dgm:cxn modelId="{5E84F968-EC63-4CE8-94C5-2922D4B22EE5}" srcId="{35ADBACB-9321-44F0-843B-A0163A9D00A7}" destId="{DDD0953D-D555-4398-9CCD-B8E75C9911B7}" srcOrd="1" destOrd="0" parTransId="{6F55A708-7140-47F7-8426-3E0D2FC7F543}" sibTransId="{A485ED0C-95AB-4A26-B7B7-C5DBA4DBBC5E}"/>
    <dgm:cxn modelId="{8459DE6A-E97F-4CBA-BD2F-74FA9A60E544}" type="presOf" srcId="{3E87A7E3-36CA-4E47-AA96-9747C8CA6A4E}" destId="{10877013-0C93-4045-9079-6CA851EE4E2F}" srcOrd="1" destOrd="0" presId="urn:microsoft.com/office/officeart/2005/8/layout/process1"/>
    <dgm:cxn modelId="{7606AD78-A6E4-4A94-AA68-6B3D7A9C44DA}" srcId="{35ADBACB-9321-44F0-843B-A0163A9D00A7}" destId="{F7E7A122-747C-4B92-8DBB-A2FFC293A1EB}" srcOrd="2" destOrd="0" parTransId="{B8124A20-B604-4CFA-9DBD-784485323265}" sibTransId="{3E87A7E3-36CA-4E47-AA96-9747C8CA6A4E}"/>
    <dgm:cxn modelId="{BEA43690-3D6F-4B0A-B4D4-B2991CF6EDE3}" srcId="{35ADBACB-9321-44F0-843B-A0163A9D00A7}" destId="{1786BC44-BD19-4CAA-8F54-C9C450CBB8C1}" srcOrd="3" destOrd="0" parTransId="{4C1E1D6F-7801-4F34-BF22-9E0010B25D68}" sibTransId="{EBFC7A74-7353-44EE-8967-131EE05CC7D6}"/>
    <dgm:cxn modelId="{1CBFB99C-470C-4269-9441-BD706D911FB0}" type="presOf" srcId="{5E7D9F9A-2D79-4556-AF7B-0AB614D67C0B}" destId="{2EBAE5D2-CB7B-4099-89AC-80E6690D33AD}" srcOrd="0" destOrd="0" presId="urn:microsoft.com/office/officeart/2005/8/layout/process1"/>
    <dgm:cxn modelId="{8B7E3AAC-CA99-4D4B-AD26-FDDE8C15BB7E}" type="presOf" srcId="{F7E7A122-747C-4B92-8DBB-A2FFC293A1EB}" destId="{CA6BECF8-82B9-451A-B294-F2AF184D5479}" srcOrd="0" destOrd="0" presId="urn:microsoft.com/office/officeart/2005/8/layout/process1"/>
    <dgm:cxn modelId="{3611FFB2-15BB-4F3A-9277-C931ABF9E8C4}" type="presOf" srcId="{A485ED0C-95AB-4A26-B7B7-C5DBA4DBBC5E}" destId="{61089DF5-46CD-4ECC-BE48-4F3E146C1CFA}" srcOrd="1" destOrd="0" presId="urn:microsoft.com/office/officeart/2005/8/layout/process1"/>
    <dgm:cxn modelId="{C17C08CD-D2C8-4637-9D96-ED2F1D31AC24}" type="presOf" srcId="{4A9881C5-A0D6-4BCA-9E3B-C12828CFC06F}" destId="{D567F6B1-CB9A-4EA6-BF7C-BB91112E8701}" srcOrd="0" destOrd="0" presId="urn:microsoft.com/office/officeart/2005/8/layout/process1"/>
    <dgm:cxn modelId="{A2722CE8-5A49-4FFC-9C17-1D053350E372}" type="presOf" srcId="{5E7D9F9A-2D79-4556-AF7B-0AB614D67C0B}" destId="{5E18559C-0ED1-4A5D-AC8D-92C00B9B5595}" srcOrd="1" destOrd="0" presId="urn:microsoft.com/office/officeart/2005/8/layout/process1"/>
    <dgm:cxn modelId="{7B826DEC-8B07-459F-860D-5FD7763FA35E}" srcId="{35ADBACB-9321-44F0-843B-A0163A9D00A7}" destId="{4A9881C5-A0D6-4BCA-9E3B-C12828CFC06F}" srcOrd="0" destOrd="0" parTransId="{074DDEC4-EFA0-40EA-87B3-8A55BC1A2CB9}" sibTransId="{5E7D9F9A-2D79-4556-AF7B-0AB614D67C0B}"/>
    <dgm:cxn modelId="{C6C4BAF8-B4BB-46AF-A17E-4B714FD535F0}" type="presOf" srcId="{A485ED0C-95AB-4A26-B7B7-C5DBA4DBBC5E}" destId="{A63A1D73-C5C4-42D7-82AE-2FC597F30400}" srcOrd="0" destOrd="0" presId="urn:microsoft.com/office/officeart/2005/8/layout/process1"/>
    <dgm:cxn modelId="{8DE44CE0-A253-460F-94EA-BAF3341BADB5}" type="presParOf" srcId="{1F3AB237-847F-4815-8E1E-F2040763FB12}" destId="{D567F6B1-CB9A-4EA6-BF7C-BB91112E8701}" srcOrd="0" destOrd="0" presId="urn:microsoft.com/office/officeart/2005/8/layout/process1"/>
    <dgm:cxn modelId="{EE2F9FE3-9B96-469D-A8E1-908EA7C2ACFD}" type="presParOf" srcId="{1F3AB237-847F-4815-8E1E-F2040763FB12}" destId="{2EBAE5D2-CB7B-4099-89AC-80E6690D33AD}" srcOrd="1" destOrd="0" presId="urn:microsoft.com/office/officeart/2005/8/layout/process1"/>
    <dgm:cxn modelId="{B1082B8B-E918-4BC5-B2D8-8BEF38BDF90C}" type="presParOf" srcId="{2EBAE5D2-CB7B-4099-89AC-80E6690D33AD}" destId="{5E18559C-0ED1-4A5D-AC8D-92C00B9B5595}" srcOrd="0" destOrd="0" presId="urn:microsoft.com/office/officeart/2005/8/layout/process1"/>
    <dgm:cxn modelId="{6F86F9C9-D797-4054-8ADE-219C535F4B3F}" type="presParOf" srcId="{1F3AB237-847F-4815-8E1E-F2040763FB12}" destId="{D47E5F31-70CA-4F96-9AD4-7C8D0A944640}" srcOrd="2" destOrd="0" presId="urn:microsoft.com/office/officeart/2005/8/layout/process1"/>
    <dgm:cxn modelId="{74F7BE44-895B-4758-9F84-050E9A5D8E51}" type="presParOf" srcId="{1F3AB237-847F-4815-8E1E-F2040763FB12}" destId="{A63A1D73-C5C4-42D7-82AE-2FC597F30400}" srcOrd="3" destOrd="0" presId="urn:microsoft.com/office/officeart/2005/8/layout/process1"/>
    <dgm:cxn modelId="{73DCD908-FCB9-49AA-A540-2EFE276637D1}" type="presParOf" srcId="{A63A1D73-C5C4-42D7-82AE-2FC597F30400}" destId="{61089DF5-46CD-4ECC-BE48-4F3E146C1CFA}" srcOrd="0" destOrd="0" presId="urn:microsoft.com/office/officeart/2005/8/layout/process1"/>
    <dgm:cxn modelId="{45567661-FA4F-432D-A5C7-A4F720806B53}" type="presParOf" srcId="{1F3AB237-847F-4815-8E1E-F2040763FB12}" destId="{CA6BECF8-82B9-451A-B294-F2AF184D5479}" srcOrd="4" destOrd="0" presId="urn:microsoft.com/office/officeart/2005/8/layout/process1"/>
    <dgm:cxn modelId="{9DF0D9B7-71BB-4DC2-8645-1E0F4276E3E0}" type="presParOf" srcId="{1F3AB237-847F-4815-8E1E-F2040763FB12}" destId="{BF4BB8CC-BD71-44F5-ADFE-26604947F4B2}" srcOrd="5" destOrd="0" presId="urn:microsoft.com/office/officeart/2005/8/layout/process1"/>
    <dgm:cxn modelId="{0EDE97A8-09FA-4660-B47C-A991D489DCFF}" type="presParOf" srcId="{BF4BB8CC-BD71-44F5-ADFE-26604947F4B2}" destId="{10877013-0C93-4045-9079-6CA851EE4E2F}" srcOrd="0" destOrd="0" presId="urn:microsoft.com/office/officeart/2005/8/layout/process1"/>
    <dgm:cxn modelId="{BDF2AE0B-FB74-487C-A86D-3AE8C2208A8F}" type="presParOf" srcId="{1F3AB237-847F-4815-8E1E-F2040763FB12}" destId="{428846F2-BF64-4C47-9C16-B2A5E047072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5ADBACB-9321-44F0-843B-A0163A9D00A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A9881C5-A0D6-4BCA-9E3B-C12828CFC06F}">
      <dgm:prSet phldrT="[Text]"/>
      <dgm:spPr>
        <a:solidFill>
          <a:srgbClr val="0E2841"/>
        </a:solidFill>
        <a:ln>
          <a:solidFill>
            <a:srgbClr val="0E2841"/>
          </a:solidFill>
        </a:ln>
      </dgm:spPr>
      <dgm:t>
        <a:bodyPr/>
        <a:lstStyle/>
        <a:p>
          <a:r>
            <a:rPr lang="en-US" dirty="0"/>
            <a:t>Input Vector (including physiological variables, pollution measures</a:t>
          </a:r>
          <a:endParaRPr lang="en-GB" dirty="0"/>
        </a:p>
      </dgm:t>
    </dgm:pt>
    <dgm:pt modelId="{074DDEC4-EFA0-40EA-87B3-8A55BC1A2CB9}" type="parTrans" cxnId="{7B826DEC-8B07-459F-860D-5FD7763FA35E}">
      <dgm:prSet/>
      <dgm:spPr/>
      <dgm:t>
        <a:bodyPr/>
        <a:lstStyle/>
        <a:p>
          <a:endParaRPr lang="en-GB"/>
        </a:p>
      </dgm:t>
    </dgm:pt>
    <dgm:pt modelId="{5E7D9F9A-2D79-4556-AF7B-0AB614D67C0B}" type="sibTrans" cxnId="{7B826DEC-8B07-459F-860D-5FD7763FA35E}">
      <dgm:prSet/>
      <dgm:spPr>
        <a:ln w="38100">
          <a:solidFill>
            <a:srgbClr val="0E2841"/>
          </a:solidFill>
        </a:ln>
      </dgm:spPr>
      <dgm:t>
        <a:bodyPr/>
        <a:lstStyle/>
        <a:p>
          <a:endParaRPr lang="en-GB"/>
        </a:p>
      </dgm:t>
    </dgm:pt>
    <dgm:pt modelId="{DDD0953D-D555-4398-9CCD-B8E75C9911B7}">
      <dgm:prSet phldrT="[Text]"/>
      <dgm:spPr>
        <a:solidFill>
          <a:srgbClr val="0E2841"/>
        </a:solidFill>
        <a:ln>
          <a:solidFill>
            <a:srgbClr val="0E2841"/>
          </a:solidFill>
        </a:ln>
      </dgm:spPr>
      <dgm:t>
        <a:bodyPr/>
        <a:lstStyle/>
        <a:p>
          <a:r>
            <a:rPr lang="en-US" dirty="0"/>
            <a:t>Customer Transformer  Encoder</a:t>
          </a:r>
          <a:endParaRPr lang="en-GB" dirty="0"/>
        </a:p>
      </dgm:t>
    </dgm:pt>
    <dgm:pt modelId="{6F55A708-7140-47F7-8426-3E0D2FC7F543}" type="parTrans" cxnId="{5E84F968-EC63-4CE8-94C5-2922D4B22EE5}">
      <dgm:prSet/>
      <dgm:spPr/>
      <dgm:t>
        <a:bodyPr/>
        <a:lstStyle/>
        <a:p>
          <a:endParaRPr lang="en-GB"/>
        </a:p>
      </dgm:t>
    </dgm:pt>
    <dgm:pt modelId="{A485ED0C-95AB-4A26-B7B7-C5DBA4DBBC5E}" type="sibTrans" cxnId="{5E84F968-EC63-4CE8-94C5-2922D4B22EE5}">
      <dgm:prSet/>
      <dgm:spPr>
        <a:ln w="38100">
          <a:solidFill>
            <a:srgbClr val="0E2841"/>
          </a:solidFill>
        </a:ln>
      </dgm:spPr>
      <dgm:t>
        <a:bodyPr/>
        <a:lstStyle/>
        <a:p>
          <a:endParaRPr lang="en-GB"/>
        </a:p>
      </dgm:t>
    </dgm:pt>
    <dgm:pt modelId="{F7E7A122-747C-4B92-8DBB-A2FFC293A1EB}">
      <dgm:prSet phldrT="[Text]"/>
      <dgm:spPr>
        <a:solidFill>
          <a:srgbClr val="0E2841"/>
        </a:solidFill>
        <a:ln>
          <a:solidFill>
            <a:srgbClr val="0E2841"/>
          </a:solidFill>
        </a:ln>
      </dgm:spPr>
      <dgm:t>
        <a:bodyPr/>
        <a:lstStyle/>
        <a:p>
          <a:r>
            <a:rPr lang="en-US" dirty="0"/>
            <a:t>Variational Latent Space (GAN)</a:t>
          </a:r>
          <a:endParaRPr lang="en-GB" dirty="0"/>
        </a:p>
      </dgm:t>
    </dgm:pt>
    <dgm:pt modelId="{B8124A20-B604-4CFA-9DBD-784485323265}" type="parTrans" cxnId="{7606AD78-A6E4-4A94-AA68-6B3D7A9C44DA}">
      <dgm:prSet/>
      <dgm:spPr/>
      <dgm:t>
        <a:bodyPr/>
        <a:lstStyle/>
        <a:p>
          <a:endParaRPr lang="en-GB"/>
        </a:p>
      </dgm:t>
    </dgm:pt>
    <dgm:pt modelId="{3E87A7E3-36CA-4E47-AA96-9747C8CA6A4E}" type="sibTrans" cxnId="{7606AD78-A6E4-4A94-AA68-6B3D7A9C44DA}">
      <dgm:prSet/>
      <dgm:spPr>
        <a:ln w="38100">
          <a:solidFill>
            <a:srgbClr val="0E2841"/>
          </a:solidFill>
        </a:ln>
      </dgm:spPr>
      <dgm:t>
        <a:bodyPr/>
        <a:lstStyle/>
        <a:p>
          <a:endParaRPr lang="en-GB"/>
        </a:p>
      </dgm:t>
    </dgm:pt>
    <dgm:pt modelId="{1786BC44-BD19-4CAA-8F54-C9C450CBB8C1}">
      <dgm:prSet/>
      <dgm:spPr>
        <a:solidFill>
          <a:srgbClr val="0E2841"/>
        </a:solidFill>
        <a:ln>
          <a:solidFill>
            <a:srgbClr val="0E2841"/>
          </a:solidFill>
        </a:ln>
      </dgm:spPr>
      <dgm:t>
        <a:bodyPr/>
        <a:lstStyle/>
        <a:p>
          <a:r>
            <a:rPr lang="en-US" dirty="0"/>
            <a:t>Transformer Decoder  (to predict next Breath rate steps) and then what?</a:t>
          </a:r>
          <a:endParaRPr lang="en-GB" dirty="0"/>
        </a:p>
      </dgm:t>
    </dgm:pt>
    <dgm:pt modelId="{4C1E1D6F-7801-4F34-BF22-9E0010B25D68}" type="parTrans" cxnId="{BEA43690-3D6F-4B0A-B4D4-B2991CF6EDE3}">
      <dgm:prSet/>
      <dgm:spPr/>
      <dgm:t>
        <a:bodyPr/>
        <a:lstStyle/>
        <a:p>
          <a:endParaRPr lang="en-GB"/>
        </a:p>
      </dgm:t>
    </dgm:pt>
    <dgm:pt modelId="{EBFC7A74-7353-44EE-8967-131EE05CC7D6}" type="sibTrans" cxnId="{BEA43690-3D6F-4B0A-B4D4-B2991CF6EDE3}">
      <dgm:prSet/>
      <dgm:spPr/>
      <dgm:t>
        <a:bodyPr/>
        <a:lstStyle/>
        <a:p>
          <a:endParaRPr lang="en-GB"/>
        </a:p>
      </dgm:t>
    </dgm:pt>
    <dgm:pt modelId="{1F3AB237-847F-4815-8E1E-F2040763FB12}" type="pres">
      <dgm:prSet presAssocID="{35ADBACB-9321-44F0-843B-A0163A9D00A7}" presName="Name0" presStyleCnt="0">
        <dgm:presLayoutVars>
          <dgm:dir/>
          <dgm:resizeHandles val="exact"/>
        </dgm:presLayoutVars>
      </dgm:prSet>
      <dgm:spPr/>
    </dgm:pt>
    <dgm:pt modelId="{D567F6B1-CB9A-4EA6-BF7C-BB91112E8701}" type="pres">
      <dgm:prSet presAssocID="{4A9881C5-A0D6-4BCA-9E3B-C12828CFC06F}" presName="node" presStyleLbl="node1" presStyleIdx="0" presStyleCnt="4">
        <dgm:presLayoutVars>
          <dgm:bulletEnabled val="1"/>
        </dgm:presLayoutVars>
      </dgm:prSet>
      <dgm:spPr/>
    </dgm:pt>
    <dgm:pt modelId="{2EBAE5D2-CB7B-4099-89AC-80E6690D33AD}" type="pres">
      <dgm:prSet presAssocID="{5E7D9F9A-2D79-4556-AF7B-0AB614D67C0B}" presName="sibTrans" presStyleLbl="sibTrans2D1" presStyleIdx="0" presStyleCnt="3"/>
      <dgm:spPr/>
    </dgm:pt>
    <dgm:pt modelId="{5E18559C-0ED1-4A5D-AC8D-92C00B9B5595}" type="pres">
      <dgm:prSet presAssocID="{5E7D9F9A-2D79-4556-AF7B-0AB614D67C0B}" presName="connectorText" presStyleLbl="sibTrans2D1" presStyleIdx="0" presStyleCnt="3"/>
      <dgm:spPr/>
    </dgm:pt>
    <dgm:pt modelId="{D47E5F31-70CA-4F96-9AD4-7C8D0A944640}" type="pres">
      <dgm:prSet presAssocID="{DDD0953D-D555-4398-9CCD-B8E75C9911B7}" presName="node" presStyleLbl="node1" presStyleIdx="1" presStyleCnt="4">
        <dgm:presLayoutVars>
          <dgm:bulletEnabled val="1"/>
        </dgm:presLayoutVars>
      </dgm:prSet>
      <dgm:spPr/>
    </dgm:pt>
    <dgm:pt modelId="{A63A1D73-C5C4-42D7-82AE-2FC597F30400}" type="pres">
      <dgm:prSet presAssocID="{A485ED0C-95AB-4A26-B7B7-C5DBA4DBBC5E}" presName="sibTrans" presStyleLbl="sibTrans2D1" presStyleIdx="1" presStyleCnt="3"/>
      <dgm:spPr/>
    </dgm:pt>
    <dgm:pt modelId="{61089DF5-46CD-4ECC-BE48-4F3E146C1CFA}" type="pres">
      <dgm:prSet presAssocID="{A485ED0C-95AB-4A26-B7B7-C5DBA4DBBC5E}" presName="connectorText" presStyleLbl="sibTrans2D1" presStyleIdx="1" presStyleCnt="3"/>
      <dgm:spPr/>
    </dgm:pt>
    <dgm:pt modelId="{CA6BECF8-82B9-451A-B294-F2AF184D5479}" type="pres">
      <dgm:prSet presAssocID="{F7E7A122-747C-4B92-8DBB-A2FFC293A1EB}" presName="node" presStyleLbl="node1" presStyleIdx="2" presStyleCnt="4">
        <dgm:presLayoutVars>
          <dgm:bulletEnabled val="1"/>
        </dgm:presLayoutVars>
      </dgm:prSet>
      <dgm:spPr/>
    </dgm:pt>
    <dgm:pt modelId="{BF4BB8CC-BD71-44F5-ADFE-26604947F4B2}" type="pres">
      <dgm:prSet presAssocID="{3E87A7E3-36CA-4E47-AA96-9747C8CA6A4E}" presName="sibTrans" presStyleLbl="sibTrans2D1" presStyleIdx="2" presStyleCnt="3"/>
      <dgm:spPr/>
    </dgm:pt>
    <dgm:pt modelId="{10877013-0C93-4045-9079-6CA851EE4E2F}" type="pres">
      <dgm:prSet presAssocID="{3E87A7E3-36CA-4E47-AA96-9747C8CA6A4E}" presName="connectorText" presStyleLbl="sibTrans2D1" presStyleIdx="2" presStyleCnt="3"/>
      <dgm:spPr/>
    </dgm:pt>
    <dgm:pt modelId="{428846F2-BF64-4C47-9C16-B2A5E0470722}" type="pres">
      <dgm:prSet presAssocID="{1786BC44-BD19-4CAA-8F54-C9C450CBB8C1}" presName="node" presStyleLbl="node1" presStyleIdx="3" presStyleCnt="4">
        <dgm:presLayoutVars>
          <dgm:bulletEnabled val="1"/>
        </dgm:presLayoutVars>
      </dgm:prSet>
      <dgm:spPr/>
    </dgm:pt>
  </dgm:ptLst>
  <dgm:cxnLst>
    <dgm:cxn modelId="{60003C09-2753-4696-9994-5252070AAA66}" type="presOf" srcId="{1786BC44-BD19-4CAA-8F54-C9C450CBB8C1}" destId="{428846F2-BF64-4C47-9C16-B2A5E0470722}" srcOrd="0" destOrd="0" presId="urn:microsoft.com/office/officeart/2005/8/layout/process1"/>
    <dgm:cxn modelId="{C804975B-F366-472B-B6C5-E882CE8F66CA}" type="presOf" srcId="{DDD0953D-D555-4398-9CCD-B8E75C9911B7}" destId="{D47E5F31-70CA-4F96-9AD4-7C8D0A944640}" srcOrd="0" destOrd="0" presId="urn:microsoft.com/office/officeart/2005/8/layout/process1"/>
    <dgm:cxn modelId="{F7C8C95F-699C-44F8-82D8-F10404A5DE75}" type="presOf" srcId="{3E87A7E3-36CA-4E47-AA96-9747C8CA6A4E}" destId="{BF4BB8CC-BD71-44F5-ADFE-26604947F4B2}" srcOrd="0" destOrd="0" presId="urn:microsoft.com/office/officeart/2005/8/layout/process1"/>
    <dgm:cxn modelId="{72CCCA68-8A8A-4679-83B9-F7E54ACC5DEA}" type="presOf" srcId="{35ADBACB-9321-44F0-843B-A0163A9D00A7}" destId="{1F3AB237-847F-4815-8E1E-F2040763FB12}" srcOrd="0" destOrd="0" presId="urn:microsoft.com/office/officeart/2005/8/layout/process1"/>
    <dgm:cxn modelId="{5E84F968-EC63-4CE8-94C5-2922D4B22EE5}" srcId="{35ADBACB-9321-44F0-843B-A0163A9D00A7}" destId="{DDD0953D-D555-4398-9CCD-B8E75C9911B7}" srcOrd="1" destOrd="0" parTransId="{6F55A708-7140-47F7-8426-3E0D2FC7F543}" sibTransId="{A485ED0C-95AB-4A26-B7B7-C5DBA4DBBC5E}"/>
    <dgm:cxn modelId="{8459DE6A-E97F-4CBA-BD2F-74FA9A60E544}" type="presOf" srcId="{3E87A7E3-36CA-4E47-AA96-9747C8CA6A4E}" destId="{10877013-0C93-4045-9079-6CA851EE4E2F}" srcOrd="1" destOrd="0" presId="urn:microsoft.com/office/officeart/2005/8/layout/process1"/>
    <dgm:cxn modelId="{7606AD78-A6E4-4A94-AA68-6B3D7A9C44DA}" srcId="{35ADBACB-9321-44F0-843B-A0163A9D00A7}" destId="{F7E7A122-747C-4B92-8DBB-A2FFC293A1EB}" srcOrd="2" destOrd="0" parTransId="{B8124A20-B604-4CFA-9DBD-784485323265}" sibTransId="{3E87A7E3-36CA-4E47-AA96-9747C8CA6A4E}"/>
    <dgm:cxn modelId="{BEA43690-3D6F-4B0A-B4D4-B2991CF6EDE3}" srcId="{35ADBACB-9321-44F0-843B-A0163A9D00A7}" destId="{1786BC44-BD19-4CAA-8F54-C9C450CBB8C1}" srcOrd="3" destOrd="0" parTransId="{4C1E1D6F-7801-4F34-BF22-9E0010B25D68}" sibTransId="{EBFC7A74-7353-44EE-8967-131EE05CC7D6}"/>
    <dgm:cxn modelId="{1CBFB99C-470C-4269-9441-BD706D911FB0}" type="presOf" srcId="{5E7D9F9A-2D79-4556-AF7B-0AB614D67C0B}" destId="{2EBAE5D2-CB7B-4099-89AC-80E6690D33AD}" srcOrd="0" destOrd="0" presId="urn:microsoft.com/office/officeart/2005/8/layout/process1"/>
    <dgm:cxn modelId="{8B7E3AAC-CA99-4D4B-AD26-FDDE8C15BB7E}" type="presOf" srcId="{F7E7A122-747C-4B92-8DBB-A2FFC293A1EB}" destId="{CA6BECF8-82B9-451A-B294-F2AF184D5479}" srcOrd="0" destOrd="0" presId="urn:microsoft.com/office/officeart/2005/8/layout/process1"/>
    <dgm:cxn modelId="{3611FFB2-15BB-4F3A-9277-C931ABF9E8C4}" type="presOf" srcId="{A485ED0C-95AB-4A26-B7B7-C5DBA4DBBC5E}" destId="{61089DF5-46CD-4ECC-BE48-4F3E146C1CFA}" srcOrd="1" destOrd="0" presId="urn:microsoft.com/office/officeart/2005/8/layout/process1"/>
    <dgm:cxn modelId="{C17C08CD-D2C8-4637-9D96-ED2F1D31AC24}" type="presOf" srcId="{4A9881C5-A0D6-4BCA-9E3B-C12828CFC06F}" destId="{D567F6B1-CB9A-4EA6-BF7C-BB91112E8701}" srcOrd="0" destOrd="0" presId="urn:microsoft.com/office/officeart/2005/8/layout/process1"/>
    <dgm:cxn modelId="{A2722CE8-5A49-4FFC-9C17-1D053350E372}" type="presOf" srcId="{5E7D9F9A-2D79-4556-AF7B-0AB614D67C0B}" destId="{5E18559C-0ED1-4A5D-AC8D-92C00B9B5595}" srcOrd="1" destOrd="0" presId="urn:microsoft.com/office/officeart/2005/8/layout/process1"/>
    <dgm:cxn modelId="{7B826DEC-8B07-459F-860D-5FD7763FA35E}" srcId="{35ADBACB-9321-44F0-843B-A0163A9D00A7}" destId="{4A9881C5-A0D6-4BCA-9E3B-C12828CFC06F}" srcOrd="0" destOrd="0" parTransId="{074DDEC4-EFA0-40EA-87B3-8A55BC1A2CB9}" sibTransId="{5E7D9F9A-2D79-4556-AF7B-0AB614D67C0B}"/>
    <dgm:cxn modelId="{C6C4BAF8-B4BB-46AF-A17E-4B714FD535F0}" type="presOf" srcId="{A485ED0C-95AB-4A26-B7B7-C5DBA4DBBC5E}" destId="{A63A1D73-C5C4-42D7-82AE-2FC597F30400}" srcOrd="0" destOrd="0" presId="urn:microsoft.com/office/officeart/2005/8/layout/process1"/>
    <dgm:cxn modelId="{8DE44CE0-A253-460F-94EA-BAF3341BADB5}" type="presParOf" srcId="{1F3AB237-847F-4815-8E1E-F2040763FB12}" destId="{D567F6B1-CB9A-4EA6-BF7C-BB91112E8701}" srcOrd="0" destOrd="0" presId="urn:microsoft.com/office/officeart/2005/8/layout/process1"/>
    <dgm:cxn modelId="{EE2F9FE3-9B96-469D-A8E1-908EA7C2ACFD}" type="presParOf" srcId="{1F3AB237-847F-4815-8E1E-F2040763FB12}" destId="{2EBAE5D2-CB7B-4099-89AC-80E6690D33AD}" srcOrd="1" destOrd="0" presId="urn:microsoft.com/office/officeart/2005/8/layout/process1"/>
    <dgm:cxn modelId="{B1082B8B-E918-4BC5-B2D8-8BEF38BDF90C}" type="presParOf" srcId="{2EBAE5D2-CB7B-4099-89AC-80E6690D33AD}" destId="{5E18559C-0ED1-4A5D-AC8D-92C00B9B5595}" srcOrd="0" destOrd="0" presId="urn:microsoft.com/office/officeart/2005/8/layout/process1"/>
    <dgm:cxn modelId="{6F86F9C9-D797-4054-8ADE-219C535F4B3F}" type="presParOf" srcId="{1F3AB237-847F-4815-8E1E-F2040763FB12}" destId="{D47E5F31-70CA-4F96-9AD4-7C8D0A944640}" srcOrd="2" destOrd="0" presId="urn:microsoft.com/office/officeart/2005/8/layout/process1"/>
    <dgm:cxn modelId="{74F7BE44-895B-4758-9F84-050E9A5D8E51}" type="presParOf" srcId="{1F3AB237-847F-4815-8E1E-F2040763FB12}" destId="{A63A1D73-C5C4-42D7-82AE-2FC597F30400}" srcOrd="3" destOrd="0" presId="urn:microsoft.com/office/officeart/2005/8/layout/process1"/>
    <dgm:cxn modelId="{73DCD908-FCB9-49AA-A540-2EFE276637D1}" type="presParOf" srcId="{A63A1D73-C5C4-42D7-82AE-2FC597F30400}" destId="{61089DF5-46CD-4ECC-BE48-4F3E146C1CFA}" srcOrd="0" destOrd="0" presId="urn:microsoft.com/office/officeart/2005/8/layout/process1"/>
    <dgm:cxn modelId="{45567661-FA4F-432D-A5C7-A4F720806B53}" type="presParOf" srcId="{1F3AB237-847F-4815-8E1E-F2040763FB12}" destId="{CA6BECF8-82B9-451A-B294-F2AF184D5479}" srcOrd="4" destOrd="0" presId="urn:microsoft.com/office/officeart/2005/8/layout/process1"/>
    <dgm:cxn modelId="{9DF0D9B7-71BB-4DC2-8645-1E0F4276E3E0}" type="presParOf" srcId="{1F3AB237-847F-4815-8E1E-F2040763FB12}" destId="{BF4BB8CC-BD71-44F5-ADFE-26604947F4B2}" srcOrd="5" destOrd="0" presId="urn:microsoft.com/office/officeart/2005/8/layout/process1"/>
    <dgm:cxn modelId="{0EDE97A8-09FA-4660-B47C-A991D489DCFF}" type="presParOf" srcId="{BF4BB8CC-BD71-44F5-ADFE-26604947F4B2}" destId="{10877013-0C93-4045-9079-6CA851EE4E2F}" srcOrd="0" destOrd="0" presId="urn:microsoft.com/office/officeart/2005/8/layout/process1"/>
    <dgm:cxn modelId="{BDF2AE0B-FB74-487C-A86D-3AE8C2208A8F}" type="presParOf" srcId="{1F3AB237-847F-4815-8E1E-F2040763FB12}" destId="{428846F2-BF64-4C47-9C16-B2A5E047072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5CAC170-56BA-4741-9A10-5F9C2453E419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27D5372-B330-4B6B-9238-CC0C5AAA2142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l-GR" sz="1400" b="0" i="0" dirty="0"/>
            <a:t>μ</a:t>
          </a:r>
          <a:endParaRPr lang="en-GB" sz="1400" dirty="0"/>
        </a:p>
      </dgm:t>
    </dgm:pt>
    <dgm:pt modelId="{8B56178D-E88F-44F5-A157-F5F44FE19D4D}" type="parTrans" cxnId="{9375746A-07DC-48FE-8376-DE3EDFAD64E6}">
      <dgm:prSet/>
      <dgm:spPr/>
      <dgm:t>
        <a:bodyPr/>
        <a:lstStyle/>
        <a:p>
          <a:endParaRPr lang="en-GB" sz="1050"/>
        </a:p>
      </dgm:t>
    </dgm:pt>
    <dgm:pt modelId="{965D2214-8168-4D0A-9E3F-C50B522F193A}" type="sibTrans" cxnId="{9375746A-07DC-48FE-8376-DE3EDFAD64E6}">
      <dgm:prSet/>
      <dgm:spPr/>
      <dgm:t>
        <a:bodyPr/>
        <a:lstStyle/>
        <a:p>
          <a:endParaRPr lang="en-GB" sz="1050"/>
        </a:p>
      </dgm:t>
    </dgm:pt>
    <dgm:pt modelId="{999D8BD5-14B0-4802-8F44-4E471C75B956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1400" dirty="0"/>
            <a:t>log(</a:t>
          </a:r>
          <a:r>
            <a:rPr lang="el-GR" sz="1400" dirty="0"/>
            <a:t>σ)</a:t>
          </a:r>
          <a:endParaRPr lang="en-GB" sz="1400" dirty="0"/>
        </a:p>
      </dgm:t>
    </dgm:pt>
    <dgm:pt modelId="{10BCEA6A-731A-4A6E-A173-74C7EB315AA1}" type="sibTrans" cxnId="{4342D247-4C30-4F14-AA96-25CB63CE059A}">
      <dgm:prSet/>
      <dgm:spPr/>
      <dgm:t>
        <a:bodyPr/>
        <a:lstStyle/>
        <a:p>
          <a:endParaRPr lang="en-GB" sz="1050"/>
        </a:p>
      </dgm:t>
    </dgm:pt>
    <dgm:pt modelId="{3040C7BC-0791-4A7B-81DE-D81B32F2ECA4}" type="parTrans" cxnId="{4342D247-4C30-4F14-AA96-25CB63CE059A}">
      <dgm:prSet/>
      <dgm:spPr/>
      <dgm:t>
        <a:bodyPr/>
        <a:lstStyle/>
        <a:p>
          <a:endParaRPr lang="en-GB" sz="1050"/>
        </a:p>
      </dgm:t>
    </dgm:pt>
    <dgm:pt modelId="{BCC31530-5A05-44B0-B7C2-F7BF2EC8CE7B}">
      <dgm:prSet phldrT="[Text]" custT="1"/>
      <dgm:spPr/>
      <dgm:t>
        <a:bodyPr/>
        <a:lstStyle/>
        <a:p>
          <a:r>
            <a:rPr lang="en-US" sz="1050" dirty="0">
              <a:solidFill>
                <a:schemeClr val="bg1"/>
              </a:solidFill>
            </a:rPr>
            <a:t>Z = </a:t>
          </a:r>
          <a:r>
            <a:rPr lang="el-GR" sz="1050" dirty="0">
              <a:solidFill>
                <a:schemeClr val="bg1"/>
              </a:solidFill>
            </a:rPr>
            <a:t>μ</a:t>
          </a:r>
          <a:r>
            <a:rPr lang="en-GB" sz="1050" dirty="0">
              <a:solidFill>
                <a:schemeClr val="bg1"/>
              </a:solidFill>
            </a:rPr>
            <a:t> </a:t>
          </a:r>
          <a:r>
            <a:rPr lang="en-US" sz="1050" dirty="0">
              <a:solidFill>
                <a:schemeClr val="bg1"/>
              </a:solidFill>
            </a:rPr>
            <a:t>+</a:t>
          </a:r>
          <a:r>
            <a:rPr lang="el-GR" sz="1050" dirty="0">
              <a:solidFill>
                <a:schemeClr val="bg1"/>
              </a:solidFill>
            </a:rPr>
            <a:t>ε×σ</a:t>
          </a:r>
          <a:r>
            <a:rPr lang="en-US" sz="1050" dirty="0">
              <a:solidFill>
                <a:schemeClr val="bg1"/>
              </a:solidFill>
            </a:rPr>
            <a:t> </a:t>
          </a:r>
          <a:endParaRPr lang="en-GB" sz="1050" dirty="0">
            <a:solidFill>
              <a:schemeClr val="bg1"/>
            </a:solidFill>
          </a:endParaRPr>
        </a:p>
      </dgm:t>
    </dgm:pt>
    <dgm:pt modelId="{4FEBFBF4-2239-4057-8892-D90F7F7EDDB9}" type="sibTrans" cxnId="{B1C0AF0E-1F78-44EB-8E3A-AF59CC0A2F35}">
      <dgm:prSet/>
      <dgm:spPr/>
      <dgm:t>
        <a:bodyPr/>
        <a:lstStyle/>
        <a:p>
          <a:endParaRPr lang="en-GB" sz="1050"/>
        </a:p>
      </dgm:t>
    </dgm:pt>
    <dgm:pt modelId="{6A581602-1D12-474C-9E6A-B6BE3EB3FCCC}" type="parTrans" cxnId="{B1C0AF0E-1F78-44EB-8E3A-AF59CC0A2F35}">
      <dgm:prSet/>
      <dgm:spPr/>
      <dgm:t>
        <a:bodyPr/>
        <a:lstStyle/>
        <a:p>
          <a:endParaRPr lang="en-GB" sz="1050"/>
        </a:p>
      </dgm:t>
    </dgm:pt>
    <dgm:pt modelId="{F5E91083-101D-4EF3-A619-485A54FE2C4E}">
      <dgm:prSet phldrT="[Text]" custT="1"/>
      <dgm:spPr/>
      <dgm:t>
        <a:bodyPr/>
        <a:lstStyle/>
        <a:p>
          <a:r>
            <a:rPr lang="en-US" sz="1050" dirty="0" err="1"/>
            <a:t>Reparam</a:t>
          </a:r>
          <a:r>
            <a:rPr lang="en-US" sz="1050" dirty="0"/>
            <a:t> trick</a:t>
          </a:r>
          <a:endParaRPr lang="en-GB" sz="1050" dirty="0"/>
        </a:p>
      </dgm:t>
    </dgm:pt>
    <dgm:pt modelId="{D04AE1F5-AC90-48FA-B522-A3CDA59633BF}" type="sibTrans" cxnId="{B45E1DBC-4E72-4CC4-848D-380A8451191C}">
      <dgm:prSet/>
      <dgm:spPr/>
      <dgm:t>
        <a:bodyPr/>
        <a:lstStyle/>
        <a:p>
          <a:endParaRPr lang="en-GB" sz="1050"/>
        </a:p>
      </dgm:t>
    </dgm:pt>
    <dgm:pt modelId="{B9913CB6-955C-49C2-BCB1-ABB0745056C7}" type="parTrans" cxnId="{B45E1DBC-4E72-4CC4-848D-380A8451191C}">
      <dgm:prSet/>
      <dgm:spPr/>
      <dgm:t>
        <a:bodyPr/>
        <a:lstStyle/>
        <a:p>
          <a:endParaRPr lang="en-GB" sz="1050"/>
        </a:p>
      </dgm:t>
    </dgm:pt>
    <dgm:pt modelId="{6929D184-3C3B-43EF-AA2A-90E476236E38}">
      <dgm:prSet phldrT="[Text]" custT="1"/>
      <dgm:spPr/>
      <dgm:t>
        <a:bodyPr/>
        <a:lstStyle/>
        <a:p>
          <a:r>
            <a:rPr lang="en-US" sz="1050" dirty="0"/>
            <a:t>Encoder’s output</a:t>
          </a:r>
          <a:endParaRPr lang="en-GB" sz="1050" dirty="0"/>
        </a:p>
      </dgm:t>
    </dgm:pt>
    <dgm:pt modelId="{6DB0DBD9-98A0-4EDB-85DF-30A5108698F6}" type="sibTrans" cxnId="{D1CD0472-10B6-48D1-A580-E8595BB90231}">
      <dgm:prSet/>
      <dgm:spPr/>
      <dgm:t>
        <a:bodyPr/>
        <a:lstStyle/>
        <a:p>
          <a:endParaRPr lang="en-GB" sz="1050"/>
        </a:p>
      </dgm:t>
    </dgm:pt>
    <dgm:pt modelId="{BEE4C0D8-FB3E-4006-809A-0EA1B4046F26}" type="parTrans" cxnId="{D1CD0472-10B6-48D1-A580-E8595BB90231}">
      <dgm:prSet/>
      <dgm:spPr/>
      <dgm:t>
        <a:bodyPr/>
        <a:lstStyle/>
        <a:p>
          <a:endParaRPr lang="en-GB" sz="1050"/>
        </a:p>
      </dgm:t>
    </dgm:pt>
    <dgm:pt modelId="{FA4C88CB-457F-4C5E-800F-D936AB94BE0E}">
      <dgm:prSet phldrT="[Text]" custT="1"/>
      <dgm:spPr/>
      <dgm:t>
        <a:bodyPr/>
        <a:lstStyle/>
        <a:p>
          <a:pPr>
            <a:buNone/>
          </a:pPr>
          <a:r>
            <a:rPr lang="en-US" sz="1200" dirty="0"/>
            <a:t>Last step</a:t>
          </a:r>
          <a:endParaRPr lang="en-GB" sz="1200" dirty="0"/>
        </a:p>
      </dgm:t>
    </dgm:pt>
    <dgm:pt modelId="{C82BFC40-5E3D-4CC9-A1E9-DCBD8F0E81B8}" type="sibTrans" cxnId="{F4352E45-55AB-433B-A403-E4AA6265A6F9}">
      <dgm:prSet/>
      <dgm:spPr/>
      <dgm:t>
        <a:bodyPr/>
        <a:lstStyle/>
        <a:p>
          <a:endParaRPr lang="en-GB" sz="1050"/>
        </a:p>
      </dgm:t>
    </dgm:pt>
    <dgm:pt modelId="{DF1A3B96-DE99-4F2A-9E4C-DDA639D116EB}" type="parTrans" cxnId="{F4352E45-55AB-433B-A403-E4AA6265A6F9}">
      <dgm:prSet/>
      <dgm:spPr/>
      <dgm:t>
        <a:bodyPr/>
        <a:lstStyle/>
        <a:p>
          <a:endParaRPr lang="en-GB" sz="1050"/>
        </a:p>
      </dgm:t>
    </dgm:pt>
    <dgm:pt modelId="{E7F30F31-DB94-4EB8-AFF1-51F1C0CB01DB}">
      <dgm:prSet custT="1"/>
      <dgm:spPr/>
      <dgm:t>
        <a:bodyPr/>
        <a:lstStyle/>
        <a:p>
          <a:pPr>
            <a:buNone/>
          </a:pPr>
          <a:r>
            <a:rPr lang="en-US" sz="1400" dirty="0"/>
            <a:t>Latent vector</a:t>
          </a:r>
          <a:endParaRPr lang="en-GB" sz="1400" dirty="0"/>
        </a:p>
      </dgm:t>
    </dgm:pt>
    <dgm:pt modelId="{B676DA2F-3740-423A-A14F-DB14992FC925}" type="parTrans" cxnId="{768D2368-0BF9-4FC1-BAC6-EFDB6538CF7A}">
      <dgm:prSet/>
      <dgm:spPr/>
      <dgm:t>
        <a:bodyPr/>
        <a:lstStyle/>
        <a:p>
          <a:endParaRPr lang="en-GB"/>
        </a:p>
      </dgm:t>
    </dgm:pt>
    <dgm:pt modelId="{7B428ADD-713B-4144-9EBB-F2FA97A0812C}" type="sibTrans" cxnId="{768D2368-0BF9-4FC1-BAC6-EFDB6538CF7A}">
      <dgm:prSet/>
      <dgm:spPr/>
      <dgm:t>
        <a:bodyPr/>
        <a:lstStyle/>
        <a:p>
          <a:endParaRPr lang="en-GB"/>
        </a:p>
      </dgm:t>
    </dgm:pt>
    <dgm:pt modelId="{47DAAEC2-0AA6-4176-BD8B-8B70BC89E3CD}" type="pres">
      <dgm:prSet presAssocID="{15CAC170-56BA-4741-9A10-5F9C2453E419}" presName="Name0" presStyleCnt="0">
        <dgm:presLayoutVars>
          <dgm:dir/>
          <dgm:animLvl val="lvl"/>
          <dgm:resizeHandles val="exact"/>
        </dgm:presLayoutVars>
      </dgm:prSet>
      <dgm:spPr/>
    </dgm:pt>
    <dgm:pt modelId="{8B78D5C7-5763-4B95-943B-88653D4D5166}" type="pres">
      <dgm:prSet presAssocID="{15CAC170-56BA-4741-9A10-5F9C2453E419}" presName="tSp" presStyleCnt="0"/>
      <dgm:spPr/>
    </dgm:pt>
    <dgm:pt modelId="{A4E805B6-7A32-4626-9C74-73474928513D}" type="pres">
      <dgm:prSet presAssocID="{15CAC170-56BA-4741-9A10-5F9C2453E419}" presName="bSp" presStyleCnt="0"/>
      <dgm:spPr/>
    </dgm:pt>
    <dgm:pt modelId="{C8C5D805-3C6C-42CE-A2B2-0DF0298DDFCC}" type="pres">
      <dgm:prSet presAssocID="{15CAC170-56BA-4741-9A10-5F9C2453E419}" presName="process" presStyleCnt="0"/>
      <dgm:spPr/>
    </dgm:pt>
    <dgm:pt modelId="{CFDEEE14-48A1-4760-B0A2-CBBB551F2ED3}" type="pres">
      <dgm:prSet presAssocID="{6929D184-3C3B-43EF-AA2A-90E476236E38}" presName="composite1" presStyleCnt="0"/>
      <dgm:spPr/>
    </dgm:pt>
    <dgm:pt modelId="{68B1FAB3-13C7-4828-8542-DC1088F0EF41}" type="pres">
      <dgm:prSet presAssocID="{6929D184-3C3B-43EF-AA2A-90E476236E38}" presName="dummyNode1" presStyleLbl="node1" presStyleIdx="0" presStyleCnt="3"/>
      <dgm:spPr/>
    </dgm:pt>
    <dgm:pt modelId="{12C028F3-AAC6-4F05-8F1A-F61D3DFEE772}" type="pres">
      <dgm:prSet presAssocID="{6929D184-3C3B-43EF-AA2A-90E476236E38}" presName="childNode1" presStyleLbl="bgAcc1" presStyleIdx="0" presStyleCnt="3">
        <dgm:presLayoutVars>
          <dgm:bulletEnabled val="1"/>
        </dgm:presLayoutVars>
      </dgm:prSet>
      <dgm:spPr/>
    </dgm:pt>
    <dgm:pt modelId="{8A4296E8-3FFB-499A-A6B4-37DE6CA29D08}" type="pres">
      <dgm:prSet presAssocID="{6929D184-3C3B-43EF-AA2A-90E476236E38}" presName="childNode1tx" presStyleLbl="bgAcc1" presStyleIdx="0" presStyleCnt="3">
        <dgm:presLayoutVars>
          <dgm:bulletEnabled val="1"/>
        </dgm:presLayoutVars>
      </dgm:prSet>
      <dgm:spPr/>
    </dgm:pt>
    <dgm:pt modelId="{1D59AE81-DDDB-41D9-BE7F-0328FD265F69}" type="pres">
      <dgm:prSet presAssocID="{6929D184-3C3B-43EF-AA2A-90E476236E38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3BEBE337-A685-4AB9-B82D-104460D03995}" type="pres">
      <dgm:prSet presAssocID="{6929D184-3C3B-43EF-AA2A-90E476236E38}" presName="connSite1" presStyleCnt="0"/>
      <dgm:spPr/>
    </dgm:pt>
    <dgm:pt modelId="{0F86D4EC-C164-4637-A719-8F72713D9C06}" type="pres">
      <dgm:prSet presAssocID="{6DB0DBD9-98A0-4EDB-85DF-30A5108698F6}" presName="Name9" presStyleLbl="sibTrans2D1" presStyleIdx="0" presStyleCnt="2"/>
      <dgm:spPr/>
    </dgm:pt>
    <dgm:pt modelId="{33AA71BD-72CC-4CD5-AA75-CB74BE954282}" type="pres">
      <dgm:prSet presAssocID="{F5E91083-101D-4EF3-A619-485A54FE2C4E}" presName="composite2" presStyleCnt="0"/>
      <dgm:spPr/>
    </dgm:pt>
    <dgm:pt modelId="{9BA1D43D-7A56-41BD-9515-F7DAF6DAE66B}" type="pres">
      <dgm:prSet presAssocID="{F5E91083-101D-4EF3-A619-485A54FE2C4E}" presName="dummyNode2" presStyleLbl="node1" presStyleIdx="0" presStyleCnt="3"/>
      <dgm:spPr/>
    </dgm:pt>
    <dgm:pt modelId="{35EB1BC9-A7A0-48C0-8BEB-00E862A0912C}" type="pres">
      <dgm:prSet presAssocID="{F5E91083-101D-4EF3-A619-485A54FE2C4E}" presName="childNode2" presStyleLbl="bgAcc1" presStyleIdx="1" presStyleCnt="3">
        <dgm:presLayoutVars>
          <dgm:bulletEnabled val="1"/>
        </dgm:presLayoutVars>
      </dgm:prSet>
      <dgm:spPr/>
    </dgm:pt>
    <dgm:pt modelId="{7D124CA8-3B8B-474B-958E-51DAB491A7EB}" type="pres">
      <dgm:prSet presAssocID="{F5E91083-101D-4EF3-A619-485A54FE2C4E}" presName="childNode2tx" presStyleLbl="bgAcc1" presStyleIdx="1" presStyleCnt="3">
        <dgm:presLayoutVars>
          <dgm:bulletEnabled val="1"/>
        </dgm:presLayoutVars>
      </dgm:prSet>
      <dgm:spPr/>
    </dgm:pt>
    <dgm:pt modelId="{2BDA686D-8760-46A7-B274-33DCF4DDBD4F}" type="pres">
      <dgm:prSet presAssocID="{F5E91083-101D-4EF3-A619-485A54FE2C4E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43110461-A7F9-4005-A0C0-7141DBAA13BF}" type="pres">
      <dgm:prSet presAssocID="{F5E91083-101D-4EF3-A619-485A54FE2C4E}" presName="connSite2" presStyleCnt="0"/>
      <dgm:spPr/>
    </dgm:pt>
    <dgm:pt modelId="{3C04202B-3E2F-4952-BC9A-1AB489DC8D16}" type="pres">
      <dgm:prSet presAssocID="{D04AE1F5-AC90-48FA-B522-A3CDA59633BF}" presName="Name18" presStyleLbl="sibTrans2D1" presStyleIdx="1" presStyleCnt="2"/>
      <dgm:spPr/>
    </dgm:pt>
    <dgm:pt modelId="{33A52725-171A-424C-A909-D1A7FBD9D76F}" type="pres">
      <dgm:prSet presAssocID="{BCC31530-5A05-44B0-B7C2-F7BF2EC8CE7B}" presName="composite1" presStyleCnt="0"/>
      <dgm:spPr/>
    </dgm:pt>
    <dgm:pt modelId="{3B15F227-6CD1-4025-8883-1319817E9E31}" type="pres">
      <dgm:prSet presAssocID="{BCC31530-5A05-44B0-B7C2-F7BF2EC8CE7B}" presName="dummyNode1" presStyleLbl="node1" presStyleIdx="1" presStyleCnt="3"/>
      <dgm:spPr/>
    </dgm:pt>
    <dgm:pt modelId="{C69F4C43-23B3-4673-A8F4-169DA47F9F3A}" type="pres">
      <dgm:prSet presAssocID="{BCC31530-5A05-44B0-B7C2-F7BF2EC8CE7B}" presName="childNode1" presStyleLbl="bgAcc1" presStyleIdx="2" presStyleCnt="3">
        <dgm:presLayoutVars>
          <dgm:bulletEnabled val="1"/>
        </dgm:presLayoutVars>
      </dgm:prSet>
      <dgm:spPr/>
    </dgm:pt>
    <dgm:pt modelId="{A22067B1-C30A-4602-BAEE-2EEBDD0BC1E4}" type="pres">
      <dgm:prSet presAssocID="{BCC31530-5A05-44B0-B7C2-F7BF2EC8CE7B}" presName="childNode1tx" presStyleLbl="bgAcc1" presStyleIdx="2" presStyleCnt="3">
        <dgm:presLayoutVars>
          <dgm:bulletEnabled val="1"/>
        </dgm:presLayoutVars>
      </dgm:prSet>
      <dgm:spPr/>
    </dgm:pt>
    <dgm:pt modelId="{6DDD9AA9-467F-404C-9844-6331EBE4329A}" type="pres">
      <dgm:prSet presAssocID="{BCC31530-5A05-44B0-B7C2-F7BF2EC8CE7B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453061CB-B540-4847-8833-84A385431755}" type="pres">
      <dgm:prSet presAssocID="{BCC31530-5A05-44B0-B7C2-F7BF2EC8CE7B}" presName="connSite1" presStyleCnt="0"/>
      <dgm:spPr/>
    </dgm:pt>
  </dgm:ptLst>
  <dgm:cxnLst>
    <dgm:cxn modelId="{B1C0AF0E-1F78-44EB-8E3A-AF59CC0A2F35}" srcId="{15CAC170-56BA-4741-9A10-5F9C2453E419}" destId="{BCC31530-5A05-44B0-B7C2-F7BF2EC8CE7B}" srcOrd="2" destOrd="0" parTransId="{6A581602-1D12-474C-9E6A-B6BE3EB3FCCC}" sibTransId="{4FEBFBF4-2239-4057-8892-D90F7F7EDDB9}"/>
    <dgm:cxn modelId="{4B891E16-B14D-4E2A-8849-3472F5996C17}" type="presOf" srcId="{999D8BD5-14B0-4802-8F44-4E471C75B956}" destId="{7D124CA8-3B8B-474B-958E-51DAB491A7EB}" srcOrd="1" destOrd="0" presId="urn:microsoft.com/office/officeart/2005/8/layout/hProcess4"/>
    <dgm:cxn modelId="{B3AA202E-DE94-42AF-B3C1-D59D06B41724}" type="presOf" srcId="{D04AE1F5-AC90-48FA-B522-A3CDA59633BF}" destId="{3C04202B-3E2F-4952-BC9A-1AB489DC8D16}" srcOrd="0" destOrd="0" presId="urn:microsoft.com/office/officeart/2005/8/layout/hProcess4"/>
    <dgm:cxn modelId="{963DA75E-1A9A-4952-A6D4-089968985A9C}" type="presOf" srcId="{FA4C88CB-457F-4C5E-800F-D936AB94BE0E}" destId="{12C028F3-AAC6-4F05-8F1A-F61D3DFEE772}" srcOrd="0" destOrd="0" presId="urn:microsoft.com/office/officeart/2005/8/layout/hProcess4"/>
    <dgm:cxn modelId="{F4352E45-55AB-433B-A403-E4AA6265A6F9}" srcId="{6929D184-3C3B-43EF-AA2A-90E476236E38}" destId="{FA4C88CB-457F-4C5E-800F-D936AB94BE0E}" srcOrd="0" destOrd="0" parTransId="{DF1A3B96-DE99-4F2A-9E4C-DDA639D116EB}" sibTransId="{C82BFC40-5E3D-4CC9-A1E9-DCBD8F0E81B8}"/>
    <dgm:cxn modelId="{4342D247-4C30-4F14-AA96-25CB63CE059A}" srcId="{F5E91083-101D-4EF3-A619-485A54FE2C4E}" destId="{999D8BD5-14B0-4802-8F44-4E471C75B956}" srcOrd="0" destOrd="0" parTransId="{3040C7BC-0791-4A7B-81DE-D81B32F2ECA4}" sibTransId="{10BCEA6A-731A-4A6E-A173-74C7EB315AA1}"/>
    <dgm:cxn modelId="{768D2368-0BF9-4FC1-BAC6-EFDB6538CF7A}" srcId="{BCC31530-5A05-44B0-B7C2-F7BF2EC8CE7B}" destId="{E7F30F31-DB94-4EB8-AFF1-51F1C0CB01DB}" srcOrd="0" destOrd="0" parTransId="{B676DA2F-3740-423A-A14F-DB14992FC925}" sibTransId="{7B428ADD-713B-4144-9EBB-F2FA97A0812C}"/>
    <dgm:cxn modelId="{9375746A-07DC-48FE-8376-DE3EDFAD64E6}" srcId="{F5E91083-101D-4EF3-A619-485A54FE2C4E}" destId="{D27D5372-B330-4B6B-9238-CC0C5AAA2142}" srcOrd="1" destOrd="0" parTransId="{8B56178D-E88F-44F5-A157-F5F44FE19D4D}" sibTransId="{965D2214-8168-4D0A-9E3F-C50B522F193A}"/>
    <dgm:cxn modelId="{BAD51B6B-69C1-4A0D-B0FD-F4DD507EE2D8}" type="presOf" srcId="{6929D184-3C3B-43EF-AA2A-90E476236E38}" destId="{1D59AE81-DDDB-41D9-BE7F-0328FD265F69}" srcOrd="0" destOrd="0" presId="urn:microsoft.com/office/officeart/2005/8/layout/hProcess4"/>
    <dgm:cxn modelId="{C2F0664B-B89D-4B55-B45B-3D097B65BB5B}" type="presOf" srcId="{FA4C88CB-457F-4C5E-800F-D936AB94BE0E}" destId="{8A4296E8-3FFB-499A-A6B4-37DE6CA29D08}" srcOrd="1" destOrd="0" presId="urn:microsoft.com/office/officeart/2005/8/layout/hProcess4"/>
    <dgm:cxn modelId="{F3808B6F-2730-4988-A22D-3FF9CBAD0905}" type="presOf" srcId="{E7F30F31-DB94-4EB8-AFF1-51F1C0CB01DB}" destId="{C69F4C43-23B3-4673-A8F4-169DA47F9F3A}" srcOrd="0" destOrd="0" presId="urn:microsoft.com/office/officeart/2005/8/layout/hProcess4"/>
    <dgm:cxn modelId="{D1CD0472-10B6-48D1-A580-E8595BB90231}" srcId="{15CAC170-56BA-4741-9A10-5F9C2453E419}" destId="{6929D184-3C3B-43EF-AA2A-90E476236E38}" srcOrd="0" destOrd="0" parTransId="{BEE4C0D8-FB3E-4006-809A-0EA1B4046F26}" sibTransId="{6DB0DBD9-98A0-4EDB-85DF-30A5108698F6}"/>
    <dgm:cxn modelId="{D7BF2758-293B-4174-B1E5-93C9FF0A5491}" type="presOf" srcId="{D27D5372-B330-4B6B-9238-CC0C5AAA2142}" destId="{7D124CA8-3B8B-474B-958E-51DAB491A7EB}" srcOrd="1" destOrd="1" presId="urn:microsoft.com/office/officeart/2005/8/layout/hProcess4"/>
    <dgm:cxn modelId="{0572BD86-E709-473B-9D7A-4D0F0E2D4092}" type="presOf" srcId="{F5E91083-101D-4EF3-A619-485A54FE2C4E}" destId="{2BDA686D-8760-46A7-B274-33DCF4DDBD4F}" srcOrd="0" destOrd="0" presId="urn:microsoft.com/office/officeart/2005/8/layout/hProcess4"/>
    <dgm:cxn modelId="{BDE8B9B2-0110-4878-9E33-9B7B5BD61E55}" type="presOf" srcId="{6DB0DBD9-98A0-4EDB-85DF-30A5108698F6}" destId="{0F86D4EC-C164-4637-A719-8F72713D9C06}" srcOrd="0" destOrd="0" presId="urn:microsoft.com/office/officeart/2005/8/layout/hProcess4"/>
    <dgm:cxn modelId="{7F6F72B9-6EED-44DA-A4AB-077B449C974D}" type="presOf" srcId="{BCC31530-5A05-44B0-B7C2-F7BF2EC8CE7B}" destId="{6DDD9AA9-467F-404C-9844-6331EBE4329A}" srcOrd="0" destOrd="0" presId="urn:microsoft.com/office/officeart/2005/8/layout/hProcess4"/>
    <dgm:cxn modelId="{B45E1DBC-4E72-4CC4-848D-380A8451191C}" srcId="{15CAC170-56BA-4741-9A10-5F9C2453E419}" destId="{F5E91083-101D-4EF3-A619-485A54FE2C4E}" srcOrd="1" destOrd="0" parTransId="{B9913CB6-955C-49C2-BCB1-ABB0745056C7}" sibTransId="{D04AE1F5-AC90-48FA-B522-A3CDA59633BF}"/>
    <dgm:cxn modelId="{FB36E0C7-A874-4A0A-A3DC-F26C4CAC625D}" type="presOf" srcId="{999D8BD5-14B0-4802-8F44-4E471C75B956}" destId="{35EB1BC9-A7A0-48C0-8BEB-00E862A0912C}" srcOrd="0" destOrd="0" presId="urn:microsoft.com/office/officeart/2005/8/layout/hProcess4"/>
    <dgm:cxn modelId="{8FF0F9F1-DCDF-46E9-9861-ED6E6E2FE741}" type="presOf" srcId="{E7F30F31-DB94-4EB8-AFF1-51F1C0CB01DB}" destId="{A22067B1-C30A-4602-BAEE-2EEBDD0BC1E4}" srcOrd="1" destOrd="0" presId="urn:microsoft.com/office/officeart/2005/8/layout/hProcess4"/>
    <dgm:cxn modelId="{C0F6F7F3-DF2B-4563-A735-E2F1EFDC3F5E}" type="presOf" srcId="{15CAC170-56BA-4741-9A10-5F9C2453E419}" destId="{47DAAEC2-0AA6-4176-BD8B-8B70BC89E3CD}" srcOrd="0" destOrd="0" presId="urn:microsoft.com/office/officeart/2005/8/layout/hProcess4"/>
    <dgm:cxn modelId="{991D5CFB-F44C-4B40-BC00-D1CD8EA36B62}" type="presOf" srcId="{D27D5372-B330-4B6B-9238-CC0C5AAA2142}" destId="{35EB1BC9-A7A0-48C0-8BEB-00E862A0912C}" srcOrd="0" destOrd="1" presId="urn:microsoft.com/office/officeart/2005/8/layout/hProcess4"/>
    <dgm:cxn modelId="{A638C72F-4287-4E9B-9D37-017969AFE1BA}" type="presParOf" srcId="{47DAAEC2-0AA6-4176-BD8B-8B70BC89E3CD}" destId="{8B78D5C7-5763-4B95-943B-88653D4D5166}" srcOrd="0" destOrd="0" presId="urn:microsoft.com/office/officeart/2005/8/layout/hProcess4"/>
    <dgm:cxn modelId="{DA3CA06C-34DE-48BC-89B3-3A7ED4ED63B9}" type="presParOf" srcId="{47DAAEC2-0AA6-4176-BD8B-8B70BC89E3CD}" destId="{A4E805B6-7A32-4626-9C74-73474928513D}" srcOrd="1" destOrd="0" presId="urn:microsoft.com/office/officeart/2005/8/layout/hProcess4"/>
    <dgm:cxn modelId="{65BD1819-2678-42CC-A991-3A5261557BC3}" type="presParOf" srcId="{47DAAEC2-0AA6-4176-BD8B-8B70BC89E3CD}" destId="{C8C5D805-3C6C-42CE-A2B2-0DF0298DDFCC}" srcOrd="2" destOrd="0" presId="urn:microsoft.com/office/officeart/2005/8/layout/hProcess4"/>
    <dgm:cxn modelId="{562F1B56-AAFF-4C2B-8C86-4B9A7CBA7B36}" type="presParOf" srcId="{C8C5D805-3C6C-42CE-A2B2-0DF0298DDFCC}" destId="{CFDEEE14-48A1-4760-B0A2-CBBB551F2ED3}" srcOrd="0" destOrd="0" presId="urn:microsoft.com/office/officeart/2005/8/layout/hProcess4"/>
    <dgm:cxn modelId="{3E76F8D9-6448-4848-862B-49205300F586}" type="presParOf" srcId="{CFDEEE14-48A1-4760-B0A2-CBBB551F2ED3}" destId="{68B1FAB3-13C7-4828-8542-DC1088F0EF41}" srcOrd="0" destOrd="0" presId="urn:microsoft.com/office/officeart/2005/8/layout/hProcess4"/>
    <dgm:cxn modelId="{7551B312-9A10-4B22-ABC2-4BC262C590F5}" type="presParOf" srcId="{CFDEEE14-48A1-4760-B0A2-CBBB551F2ED3}" destId="{12C028F3-AAC6-4F05-8F1A-F61D3DFEE772}" srcOrd="1" destOrd="0" presId="urn:microsoft.com/office/officeart/2005/8/layout/hProcess4"/>
    <dgm:cxn modelId="{60D4294B-69C3-4410-BA9E-C46592B135C5}" type="presParOf" srcId="{CFDEEE14-48A1-4760-B0A2-CBBB551F2ED3}" destId="{8A4296E8-3FFB-499A-A6B4-37DE6CA29D08}" srcOrd="2" destOrd="0" presId="urn:microsoft.com/office/officeart/2005/8/layout/hProcess4"/>
    <dgm:cxn modelId="{938B6C4F-3123-4528-AA4A-4799D634873D}" type="presParOf" srcId="{CFDEEE14-48A1-4760-B0A2-CBBB551F2ED3}" destId="{1D59AE81-DDDB-41D9-BE7F-0328FD265F69}" srcOrd="3" destOrd="0" presId="urn:microsoft.com/office/officeart/2005/8/layout/hProcess4"/>
    <dgm:cxn modelId="{BD6307FB-F570-4944-8280-FFF67689E0DC}" type="presParOf" srcId="{CFDEEE14-48A1-4760-B0A2-CBBB551F2ED3}" destId="{3BEBE337-A685-4AB9-B82D-104460D03995}" srcOrd="4" destOrd="0" presId="urn:microsoft.com/office/officeart/2005/8/layout/hProcess4"/>
    <dgm:cxn modelId="{736DBAF0-A594-44FE-848D-DD6C28631D13}" type="presParOf" srcId="{C8C5D805-3C6C-42CE-A2B2-0DF0298DDFCC}" destId="{0F86D4EC-C164-4637-A719-8F72713D9C06}" srcOrd="1" destOrd="0" presId="urn:microsoft.com/office/officeart/2005/8/layout/hProcess4"/>
    <dgm:cxn modelId="{98D3362C-E7D7-4BCF-9229-76553F480E34}" type="presParOf" srcId="{C8C5D805-3C6C-42CE-A2B2-0DF0298DDFCC}" destId="{33AA71BD-72CC-4CD5-AA75-CB74BE954282}" srcOrd="2" destOrd="0" presId="urn:microsoft.com/office/officeart/2005/8/layout/hProcess4"/>
    <dgm:cxn modelId="{C1108B95-671A-443D-87B1-A61899B7D72B}" type="presParOf" srcId="{33AA71BD-72CC-4CD5-AA75-CB74BE954282}" destId="{9BA1D43D-7A56-41BD-9515-F7DAF6DAE66B}" srcOrd="0" destOrd="0" presId="urn:microsoft.com/office/officeart/2005/8/layout/hProcess4"/>
    <dgm:cxn modelId="{095CDFDB-9341-4434-8C6B-0804179D0C24}" type="presParOf" srcId="{33AA71BD-72CC-4CD5-AA75-CB74BE954282}" destId="{35EB1BC9-A7A0-48C0-8BEB-00E862A0912C}" srcOrd="1" destOrd="0" presId="urn:microsoft.com/office/officeart/2005/8/layout/hProcess4"/>
    <dgm:cxn modelId="{E19AB526-5E25-4558-B76D-3D397918384D}" type="presParOf" srcId="{33AA71BD-72CC-4CD5-AA75-CB74BE954282}" destId="{7D124CA8-3B8B-474B-958E-51DAB491A7EB}" srcOrd="2" destOrd="0" presId="urn:microsoft.com/office/officeart/2005/8/layout/hProcess4"/>
    <dgm:cxn modelId="{91B8C817-8F7A-460C-A678-4B87957FBA7E}" type="presParOf" srcId="{33AA71BD-72CC-4CD5-AA75-CB74BE954282}" destId="{2BDA686D-8760-46A7-B274-33DCF4DDBD4F}" srcOrd="3" destOrd="0" presId="urn:microsoft.com/office/officeart/2005/8/layout/hProcess4"/>
    <dgm:cxn modelId="{CCBEBF13-52ED-4B4D-B416-38813F456156}" type="presParOf" srcId="{33AA71BD-72CC-4CD5-AA75-CB74BE954282}" destId="{43110461-A7F9-4005-A0C0-7141DBAA13BF}" srcOrd="4" destOrd="0" presId="urn:microsoft.com/office/officeart/2005/8/layout/hProcess4"/>
    <dgm:cxn modelId="{382BC4C4-F8EB-4146-BA26-76B6914D6348}" type="presParOf" srcId="{C8C5D805-3C6C-42CE-A2B2-0DF0298DDFCC}" destId="{3C04202B-3E2F-4952-BC9A-1AB489DC8D16}" srcOrd="3" destOrd="0" presId="urn:microsoft.com/office/officeart/2005/8/layout/hProcess4"/>
    <dgm:cxn modelId="{DE6B596B-605E-483D-9A12-FEDD6779E812}" type="presParOf" srcId="{C8C5D805-3C6C-42CE-A2B2-0DF0298DDFCC}" destId="{33A52725-171A-424C-A909-D1A7FBD9D76F}" srcOrd="4" destOrd="0" presId="urn:microsoft.com/office/officeart/2005/8/layout/hProcess4"/>
    <dgm:cxn modelId="{A379F3D7-3F30-4C0E-BB9E-0C4AE909A880}" type="presParOf" srcId="{33A52725-171A-424C-A909-D1A7FBD9D76F}" destId="{3B15F227-6CD1-4025-8883-1319817E9E31}" srcOrd="0" destOrd="0" presId="urn:microsoft.com/office/officeart/2005/8/layout/hProcess4"/>
    <dgm:cxn modelId="{D8D2C39D-4615-4A7D-B023-5C127E16FB41}" type="presParOf" srcId="{33A52725-171A-424C-A909-D1A7FBD9D76F}" destId="{C69F4C43-23B3-4673-A8F4-169DA47F9F3A}" srcOrd="1" destOrd="0" presId="urn:microsoft.com/office/officeart/2005/8/layout/hProcess4"/>
    <dgm:cxn modelId="{6609E6A8-6938-4D28-A81C-FD2496C5BC23}" type="presParOf" srcId="{33A52725-171A-424C-A909-D1A7FBD9D76F}" destId="{A22067B1-C30A-4602-BAEE-2EEBDD0BC1E4}" srcOrd="2" destOrd="0" presId="urn:microsoft.com/office/officeart/2005/8/layout/hProcess4"/>
    <dgm:cxn modelId="{80D0505B-77CE-4113-BA65-76169D3C5EF0}" type="presParOf" srcId="{33A52725-171A-424C-A909-D1A7FBD9D76F}" destId="{6DDD9AA9-467F-404C-9844-6331EBE4329A}" srcOrd="3" destOrd="0" presId="urn:microsoft.com/office/officeart/2005/8/layout/hProcess4"/>
    <dgm:cxn modelId="{ACCB56FC-E594-42CD-ACD9-6D3E95619565}" type="presParOf" srcId="{33A52725-171A-424C-A909-D1A7FBD9D76F}" destId="{453061CB-B540-4847-8833-84A385431755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5CAC170-56BA-4741-9A10-5F9C2453E419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27D5372-B330-4B6B-9238-CC0C5AAA2142}">
      <dgm:prSet phldrT="[Text]" custT="1"/>
      <dgm:spPr/>
      <dgm:t>
        <a:bodyPr anchor="ctr"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l-GR" sz="1400" b="0" i="0" dirty="0"/>
            <a:t>μ</a:t>
          </a:r>
          <a:endParaRPr lang="en-GB" sz="1400" dirty="0"/>
        </a:p>
      </dgm:t>
    </dgm:pt>
    <dgm:pt modelId="{8B56178D-E88F-44F5-A157-F5F44FE19D4D}" type="parTrans" cxnId="{9375746A-07DC-48FE-8376-DE3EDFAD64E6}">
      <dgm:prSet/>
      <dgm:spPr/>
      <dgm:t>
        <a:bodyPr/>
        <a:lstStyle/>
        <a:p>
          <a:endParaRPr lang="en-GB" sz="1050"/>
        </a:p>
      </dgm:t>
    </dgm:pt>
    <dgm:pt modelId="{965D2214-8168-4D0A-9E3F-C50B522F193A}" type="sibTrans" cxnId="{9375746A-07DC-48FE-8376-DE3EDFAD64E6}">
      <dgm:prSet/>
      <dgm:spPr/>
      <dgm:t>
        <a:bodyPr/>
        <a:lstStyle/>
        <a:p>
          <a:endParaRPr lang="en-GB" sz="1050"/>
        </a:p>
      </dgm:t>
    </dgm:pt>
    <dgm:pt modelId="{999D8BD5-14B0-4802-8F44-4E471C75B956}">
      <dgm:prSet phldrT="[Text]" custT="1"/>
      <dgm:spPr/>
      <dgm:t>
        <a:bodyPr anchor="ctr"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GB" sz="1400" dirty="0"/>
            <a:t>log(</a:t>
          </a:r>
          <a:r>
            <a:rPr lang="el-GR" sz="1400" dirty="0"/>
            <a:t>σ)</a:t>
          </a:r>
          <a:endParaRPr lang="en-GB" sz="1400" dirty="0"/>
        </a:p>
      </dgm:t>
    </dgm:pt>
    <dgm:pt modelId="{10BCEA6A-731A-4A6E-A173-74C7EB315AA1}" type="sibTrans" cxnId="{4342D247-4C30-4F14-AA96-25CB63CE059A}">
      <dgm:prSet/>
      <dgm:spPr/>
      <dgm:t>
        <a:bodyPr/>
        <a:lstStyle/>
        <a:p>
          <a:endParaRPr lang="en-GB" sz="1050"/>
        </a:p>
      </dgm:t>
    </dgm:pt>
    <dgm:pt modelId="{3040C7BC-0791-4A7B-81DE-D81B32F2ECA4}" type="parTrans" cxnId="{4342D247-4C30-4F14-AA96-25CB63CE059A}">
      <dgm:prSet/>
      <dgm:spPr/>
      <dgm:t>
        <a:bodyPr/>
        <a:lstStyle/>
        <a:p>
          <a:endParaRPr lang="en-GB" sz="1050"/>
        </a:p>
      </dgm:t>
    </dgm:pt>
    <dgm:pt modelId="{BCC31530-5A05-44B0-B7C2-F7BF2EC8CE7B}">
      <dgm:prSet phldrT="[Text]" custT="1"/>
      <dgm:spPr/>
      <dgm:t>
        <a:bodyPr/>
        <a:lstStyle/>
        <a:p>
          <a:r>
            <a:rPr lang="en-US" sz="1050" dirty="0">
              <a:solidFill>
                <a:schemeClr val="bg1"/>
              </a:solidFill>
            </a:rPr>
            <a:t>Z = </a:t>
          </a:r>
          <a:r>
            <a:rPr lang="el-GR" sz="1050" dirty="0">
              <a:solidFill>
                <a:schemeClr val="bg1"/>
              </a:solidFill>
            </a:rPr>
            <a:t>μ</a:t>
          </a:r>
          <a:r>
            <a:rPr lang="en-GB" sz="1050" dirty="0">
              <a:solidFill>
                <a:schemeClr val="bg1"/>
              </a:solidFill>
            </a:rPr>
            <a:t> </a:t>
          </a:r>
          <a:r>
            <a:rPr lang="en-US" sz="1050" dirty="0">
              <a:solidFill>
                <a:schemeClr val="bg1"/>
              </a:solidFill>
            </a:rPr>
            <a:t>+</a:t>
          </a:r>
          <a:r>
            <a:rPr lang="el-GR" sz="1050" dirty="0">
              <a:solidFill>
                <a:schemeClr val="bg1"/>
              </a:solidFill>
            </a:rPr>
            <a:t>ε×σ</a:t>
          </a:r>
          <a:r>
            <a:rPr lang="en-US" sz="1050" dirty="0">
              <a:solidFill>
                <a:schemeClr val="bg1"/>
              </a:solidFill>
            </a:rPr>
            <a:t> </a:t>
          </a:r>
          <a:endParaRPr lang="en-GB" sz="1050" dirty="0">
            <a:solidFill>
              <a:schemeClr val="bg1"/>
            </a:solidFill>
          </a:endParaRPr>
        </a:p>
      </dgm:t>
    </dgm:pt>
    <dgm:pt modelId="{4FEBFBF4-2239-4057-8892-D90F7F7EDDB9}" type="sibTrans" cxnId="{B1C0AF0E-1F78-44EB-8E3A-AF59CC0A2F35}">
      <dgm:prSet/>
      <dgm:spPr/>
      <dgm:t>
        <a:bodyPr/>
        <a:lstStyle/>
        <a:p>
          <a:endParaRPr lang="en-GB" sz="1050"/>
        </a:p>
      </dgm:t>
    </dgm:pt>
    <dgm:pt modelId="{6A581602-1D12-474C-9E6A-B6BE3EB3FCCC}" type="parTrans" cxnId="{B1C0AF0E-1F78-44EB-8E3A-AF59CC0A2F35}">
      <dgm:prSet/>
      <dgm:spPr/>
      <dgm:t>
        <a:bodyPr/>
        <a:lstStyle/>
        <a:p>
          <a:endParaRPr lang="en-GB" sz="1050"/>
        </a:p>
      </dgm:t>
    </dgm:pt>
    <dgm:pt modelId="{F5E91083-101D-4EF3-A619-485A54FE2C4E}">
      <dgm:prSet phldrT="[Text]" custT="1"/>
      <dgm:spPr/>
      <dgm:t>
        <a:bodyPr/>
        <a:lstStyle/>
        <a:p>
          <a:r>
            <a:rPr lang="en-US" sz="1050" dirty="0" err="1"/>
            <a:t>Reparam</a:t>
          </a:r>
          <a:r>
            <a:rPr lang="en-US" sz="1050" dirty="0"/>
            <a:t> trick</a:t>
          </a:r>
          <a:endParaRPr lang="en-GB" sz="1050" dirty="0"/>
        </a:p>
      </dgm:t>
    </dgm:pt>
    <dgm:pt modelId="{D04AE1F5-AC90-48FA-B522-A3CDA59633BF}" type="sibTrans" cxnId="{B45E1DBC-4E72-4CC4-848D-380A8451191C}">
      <dgm:prSet/>
      <dgm:spPr/>
      <dgm:t>
        <a:bodyPr/>
        <a:lstStyle/>
        <a:p>
          <a:endParaRPr lang="en-GB" sz="1050"/>
        </a:p>
      </dgm:t>
    </dgm:pt>
    <dgm:pt modelId="{B9913CB6-955C-49C2-BCB1-ABB0745056C7}" type="parTrans" cxnId="{B45E1DBC-4E72-4CC4-848D-380A8451191C}">
      <dgm:prSet/>
      <dgm:spPr/>
      <dgm:t>
        <a:bodyPr/>
        <a:lstStyle/>
        <a:p>
          <a:endParaRPr lang="en-GB" sz="1050"/>
        </a:p>
      </dgm:t>
    </dgm:pt>
    <dgm:pt modelId="{6929D184-3C3B-43EF-AA2A-90E476236E38}">
      <dgm:prSet phldrT="[Text]" custT="1"/>
      <dgm:spPr/>
      <dgm:t>
        <a:bodyPr/>
        <a:lstStyle/>
        <a:p>
          <a:r>
            <a:rPr lang="en-US" sz="1050" dirty="0"/>
            <a:t>Encoder’s output</a:t>
          </a:r>
          <a:endParaRPr lang="en-GB" sz="1050" dirty="0"/>
        </a:p>
      </dgm:t>
    </dgm:pt>
    <dgm:pt modelId="{6DB0DBD9-98A0-4EDB-85DF-30A5108698F6}" type="sibTrans" cxnId="{D1CD0472-10B6-48D1-A580-E8595BB90231}">
      <dgm:prSet/>
      <dgm:spPr/>
      <dgm:t>
        <a:bodyPr/>
        <a:lstStyle/>
        <a:p>
          <a:endParaRPr lang="en-GB" sz="1050"/>
        </a:p>
      </dgm:t>
    </dgm:pt>
    <dgm:pt modelId="{BEE4C0D8-FB3E-4006-809A-0EA1B4046F26}" type="parTrans" cxnId="{D1CD0472-10B6-48D1-A580-E8595BB90231}">
      <dgm:prSet/>
      <dgm:spPr/>
      <dgm:t>
        <a:bodyPr/>
        <a:lstStyle/>
        <a:p>
          <a:endParaRPr lang="en-GB" sz="1050"/>
        </a:p>
      </dgm:t>
    </dgm:pt>
    <dgm:pt modelId="{FA4C88CB-457F-4C5E-800F-D936AB94BE0E}">
      <dgm:prSet phldrT="[Text]" custT="1"/>
      <dgm:spPr/>
      <dgm:t>
        <a:bodyPr/>
        <a:lstStyle/>
        <a:p>
          <a:pPr>
            <a:buNone/>
          </a:pPr>
          <a:r>
            <a:rPr lang="en-US" sz="1200" dirty="0"/>
            <a:t>Last step</a:t>
          </a:r>
          <a:endParaRPr lang="en-GB" sz="1200" dirty="0"/>
        </a:p>
      </dgm:t>
    </dgm:pt>
    <dgm:pt modelId="{C82BFC40-5E3D-4CC9-A1E9-DCBD8F0E81B8}" type="sibTrans" cxnId="{F4352E45-55AB-433B-A403-E4AA6265A6F9}">
      <dgm:prSet/>
      <dgm:spPr/>
      <dgm:t>
        <a:bodyPr/>
        <a:lstStyle/>
        <a:p>
          <a:endParaRPr lang="en-GB" sz="1050"/>
        </a:p>
      </dgm:t>
    </dgm:pt>
    <dgm:pt modelId="{DF1A3B96-DE99-4F2A-9E4C-DDA639D116EB}" type="parTrans" cxnId="{F4352E45-55AB-433B-A403-E4AA6265A6F9}">
      <dgm:prSet/>
      <dgm:spPr/>
      <dgm:t>
        <a:bodyPr/>
        <a:lstStyle/>
        <a:p>
          <a:endParaRPr lang="en-GB" sz="1050"/>
        </a:p>
      </dgm:t>
    </dgm:pt>
    <dgm:pt modelId="{E7F30F31-DB94-4EB8-AFF1-51F1C0CB01DB}">
      <dgm:prSet custT="1"/>
      <dgm:spPr/>
      <dgm:t>
        <a:bodyPr/>
        <a:lstStyle/>
        <a:p>
          <a:pPr>
            <a:buNone/>
          </a:pPr>
          <a:r>
            <a:rPr lang="en-US" sz="1400" dirty="0"/>
            <a:t>Latent vector</a:t>
          </a:r>
          <a:endParaRPr lang="en-GB" sz="1400" dirty="0"/>
        </a:p>
      </dgm:t>
    </dgm:pt>
    <dgm:pt modelId="{B676DA2F-3740-423A-A14F-DB14992FC925}" type="parTrans" cxnId="{768D2368-0BF9-4FC1-BAC6-EFDB6538CF7A}">
      <dgm:prSet/>
      <dgm:spPr/>
      <dgm:t>
        <a:bodyPr/>
        <a:lstStyle/>
        <a:p>
          <a:endParaRPr lang="en-GB"/>
        </a:p>
      </dgm:t>
    </dgm:pt>
    <dgm:pt modelId="{7B428ADD-713B-4144-9EBB-F2FA97A0812C}" type="sibTrans" cxnId="{768D2368-0BF9-4FC1-BAC6-EFDB6538CF7A}">
      <dgm:prSet/>
      <dgm:spPr/>
      <dgm:t>
        <a:bodyPr/>
        <a:lstStyle/>
        <a:p>
          <a:endParaRPr lang="en-GB"/>
        </a:p>
      </dgm:t>
    </dgm:pt>
    <dgm:pt modelId="{47DAAEC2-0AA6-4176-BD8B-8B70BC89E3CD}" type="pres">
      <dgm:prSet presAssocID="{15CAC170-56BA-4741-9A10-5F9C2453E419}" presName="Name0" presStyleCnt="0">
        <dgm:presLayoutVars>
          <dgm:dir/>
          <dgm:animLvl val="lvl"/>
          <dgm:resizeHandles val="exact"/>
        </dgm:presLayoutVars>
      </dgm:prSet>
      <dgm:spPr/>
    </dgm:pt>
    <dgm:pt modelId="{8B78D5C7-5763-4B95-943B-88653D4D5166}" type="pres">
      <dgm:prSet presAssocID="{15CAC170-56BA-4741-9A10-5F9C2453E419}" presName="tSp" presStyleCnt="0"/>
      <dgm:spPr/>
    </dgm:pt>
    <dgm:pt modelId="{A4E805B6-7A32-4626-9C74-73474928513D}" type="pres">
      <dgm:prSet presAssocID="{15CAC170-56BA-4741-9A10-5F9C2453E419}" presName="bSp" presStyleCnt="0"/>
      <dgm:spPr/>
    </dgm:pt>
    <dgm:pt modelId="{C8C5D805-3C6C-42CE-A2B2-0DF0298DDFCC}" type="pres">
      <dgm:prSet presAssocID="{15CAC170-56BA-4741-9A10-5F9C2453E419}" presName="process" presStyleCnt="0"/>
      <dgm:spPr/>
    </dgm:pt>
    <dgm:pt modelId="{CFDEEE14-48A1-4760-B0A2-CBBB551F2ED3}" type="pres">
      <dgm:prSet presAssocID="{6929D184-3C3B-43EF-AA2A-90E476236E38}" presName="composite1" presStyleCnt="0"/>
      <dgm:spPr/>
    </dgm:pt>
    <dgm:pt modelId="{68B1FAB3-13C7-4828-8542-DC1088F0EF41}" type="pres">
      <dgm:prSet presAssocID="{6929D184-3C3B-43EF-AA2A-90E476236E38}" presName="dummyNode1" presStyleLbl="node1" presStyleIdx="0" presStyleCnt="3"/>
      <dgm:spPr/>
    </dgm:pt>
    <dgm:pt modelId="{12C028F3-AAC6-4F05-8F1A-F61D3DFEE772}" type="pres">
      <dgm:prSet presAssocID="{6929D184-3C3B-43EF-AA2A-90E476236E38}" presName="childNode1" presStyleLbl="bgAcc1" presStyleIdx="0" presStyleCnt="3">
        <dgm:presLayoutVars>
          <dgm:bulletEnabled val="1"/>
        </dgm:presLayoutVars>
      </dgm:prSet>
      <dgm:spPr/>
    </dgm:pt>
    <dgm:pt modelId="{8A4296E8-3FFB-499A-A6B4-37DE6CA29D08}" type="pres">
      <dgm:prSet presAssocID="{6929D184-3C3B-43EF-AA2A-90E476236E38}" presName="childNode1tx" presStyleLbl="bgAcc1" presStyleIdx="0" presStyleCnt="3">
        <dgm:presLayoutVars>
          <dgm:bulletEnabled val="1"/>
        </dgm:presLayoutVars>
      </dgm:prSet>
      <dgm:spPr/>
    </dgm:pt>
    <dgm:pt modelId="{1D59AE81-DDDB-41D9-BE7F-0328FD265F69}" type="pres">
      <dgm:prSet presAssocID="{6929D184-3C3B-43EF-AA2A-90E476236E38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3BEBE337-A685-4AB9-B82D-104460D03995}" type="pres">
      <dgm:prSet presAssocID="{6929D184-3C3B-43EF-AA2A-90E476236E38}" presName="connSite1" presStyleCnt="0"/>
      <dgm:spPr/>
    </dgm:pt>
    <dgm:pt modelId="{0F86D4EC-C164-4637-A719-8F72713D9C06}" type="pres">
      <dgm:prSet presAssocID="{6DB0DBD9-98A0-4EDB-85DF-30A5108698F6}" presName="Name9" presStyleLbl="sibTrans2D1" presStyleIdx="0" presStyleCnt="2"/>
      <dgm:spPr/>
    </dgm:pt>
    <dgm:pt modelId="{33AA71BD-72CC-4CD5-AA75-CB74BE954282}" type="pres">
      <dgm:prSet presAssocID="{F5E91083-101D-4EF3-A619-485A54FE2C4E}" presName="composite2" presStyleCnt="0"/>
      <dgm:spPr/>
    </dgm:pt>
    <dgm:pt modelId="{9BA1D43D-7A56-41BD-9515-F7DAF6DAE66B}" type="pres">
      <dgm:prSet presAssocID="{F5E91083-101D-4EF3-A619-485A54FE2C4E}" presName="dummyNode2" presStyleLbl="node1" presStyleIdx="0" presStyleCnt="3"/>
      <dgm:spPr/>
    </dgm:pt>
    <dgm:pt modelId="{35EB1BC9-A7A0-48C0-8BEB-00E862A0912C}" type="pres">
      <dgm:prSet presAssocID="{F5E91083-101D-4EF3-A619-485A54FE2C4E}" presName="childNode2" presStyleLbl="bgAcc1" presStyleIdx="1" presStyleCnt="3">
        <dgm:presLayoutVars>
          <dgm:bulletEnabled val="1"/>
        </dgm:presLayoutVars>
      </dgm:prSet>
      <dgm:spPr/>
    </dgm:pt>
    <dgm:pt modelId="{7D124CA8-3B8B-474B-958E-51DAB491A7EB}" type="pres">
      <dgm:prSet presAssocID="{F5E91083-101D-4EF3-A619-485A54FE2C4E}" presName="childNode2tx" presStyleLbl="bgAcc1" presStyleIdx="1" presStyleCnt="3">
        <dgm:presLayoutVars>
          <dgm:bulletEnabled val="1"/>
        </dgm:presLayoutVars>
      </dgm:prSet>
      <dgm:spPr/>
    </dgm:pt>
    <dgm:pt modelId="{2BDA686D-8760-46A7-B274-33DCF4DDBD4F}" type="pres">
      <dgm:prSet presAssocID="{F5E91083-101D-4EF3-A619-485A54FE2C4E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43110461-A7F9-4005-A0C0-7141DBAA13BF}" type="pres">
      <dgm:prSet presAssocID="{F5E91083-101D-4EF3-A619-485A54FE2C4E}" presName="connSite2" presStyleCnt="0"/>
      <dgm:spPr/>
    </dgm:pt>
    <dgm:pt modelId="{3C04202B-3E2F-4952-BC9A-1AB489DC8D16}" type="pres">
      <dgm:prSet presAssocID="{D04AE1F5-AC90-48FA-B522-A3CDA59633BF}" presName="Name18" presStyleLbl="sibTrans2D1" presStyleIdx="1" presStyleCnt="2"/>
      <dgm:spPr/>
    </dgm:pt>
    <dgm:pt modelId="{33A52725-171A-424C-A909-D1A7FBD9D76F}" type="pres">
      <dgm:prSet presAssocID="{BCC31530-5A05-44B0-B7C2-F7BF2EC8CE7B}" presName="composite1" presStyleCnt="0"/>
      <dgm:spPr/>
    </dgm:pt>
    <dgm:pt modelId="{3B15F227-6CD1-4025-8883-1319817E9E31}" type="pres">
      <dgm:prSet presAssocID="{BCC31530-5A05-44B0-B7C2-F7BF2EC8CE7B}" presName="dummyNode1" presStyleLbl="node1" presStyleIdx="1" presStyleCnt="3"/>
      <dgm:spPr/>
    </dgm:pt>
    <dgm:pt modelId="{C69F4C43-23B3-4673-A8F4-169DA47F9F3A}" type="pres">
      <dgm:prSet presAssocID="{BCC31530-5A05-44B0-B7C2-F7BF2EC8CE7B}" presName="childNode1" presStyleLbl="bgAcc1" presStyleIdx="2" presStyleCnt="3">
        <dgm:presLayoutVars>
          <dgm:bulletEnabled val="1"/>
        </dgm:presLayoutVars>
      </dgm:prSet>
      <dgm:spPr/>
    </dgm:pt>
    <dgm:pt modelId="{A22067B1-C30A-4602-BAEE-2EEBDD0BC1E4}" type="pres">
      <dgm:prSet presAssocID="{BCC31530-5A05-44B0-B7C2-F7BF2EC8CE7B}" presName="childNode1tx" presStyleLbl="bgAcc1" presStyleIdx="2" presStyleCnt="3">
        <dgm:presLayoutVars>
          <dgm:bulletEnabled val="1"/>
        </dgm:presLayoutVars>
      </dgm:prSet>
      <dgm:spPr/>
    </dgm:pt>
    <dgm:pt modelId="{6DDD9AA9-467F-404C-9844-6331EBE4329A}" type="pres">
      <dgm:prSet presAssocID="{BCC31530-5A05-44B0-B7C2-F7BF2EC8CE7B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453061CB-B540-4847-8833-84A385431755}" type="pres">
      <dgm:prSet presAssocID="{BCC31530-5A05-44B0-B7C2-F7BF2EC8CE7B}" presName="connSite1" presStyleCnt="0"/>
      <dgm:spPr/>
    </dgm:pt>
  </dgm:ptLst>
  <dgm:cxnLst>
    <dgm:cxn modelId="{B1C0AF0E-1F78-44EB-8E3A-AF59CC0A2F35}" srcId="{15CAC170-56BA-4741-9A10-5F9C2453E419}" destId="{BCC31530-5A05-44B0-B7C2-F7BF2EC8CE7B}" srcOrd="2" destOrd="0" parTransId="{6A581602-1D12-474C-9E6A-B6BE3EB3FCCC}" sibTransId="{4FEBFBF4-2239-4057-8892-D90F7F7EDDB9}"/>
    <dgm:cxn modelId="{4B891E16-B14D-4E2A-8849-3472F5996C17}" type="presOf" srcId="{999D8BD5-14B0-4802-8F44-4E471C75B956}" destId="{7D124CA8-3B8B-474B-958E-51DAB491A7EB}" srcOrd="1" destOrd="0" presId="urn:microsoft.com/office/officeart/2005/8/layout/hProcess4"/>
    <dgm:cxn modelId="{B3AA202E-DE94-42AF-B3C1-D59D06B41724}" type="presOf" srcId="{D04AE1F5-AC90-48FA-B522-A3CDA59633BF}" destId="{3C04202B-3E2F-4952-BC9A-1AB489DC8D16}" srcOrd="0" destOrd="0" presId="urn:microsoft.com/office/officeart/2005/8/layout/hProcess4"/>
    <dgm:cxn modelId="{963DA75E-1A9A-4952-A6D4-089968985A9C}" type="presOf" srcId="{FA4C88CB-457F-4C5E-800F-D936AB94BE0E}" destId="{12C028F3-AAC6-4F05-8F1A-F61D3DFEE772}" srcOrd="0" destOrd="0" presId="urn:microsoft.com/office/officeart/2005/8/layout/hProcess4"/>
    <dgm:cxn modelId="{F4352E45-55AB-433B-A403-E4AA6265A6F9}" srcId="{6929D184-3C3B-43EF-AA2A-90E476236E38}" destId="{FA4C88CB-457F-4C5E-800F-D936AB94BE0E}" srcOrd="0" destOrd="0" parTransId="{DF1A3B96-DE99-4F2A-9E4C-DDA639D116EB}" sibTransId="{C82BFC40-5E3D-4CC9-A1E9-DCBD8F0E81B8}"/>
    <dgm:cxn modelId="{4342D247-4C30-4F14-AA96-25CB63CE059A}" srcId="{F5E91083-101D-4EF3-A619-485A54FE2C4E}" destId="{999D8BD5-14B0-4802-8F44-4E471C75B956}" srcOrd="0" destOrd="0" parTransId="{3040C7BC-0791-4A7B-81DE-D81B32F2ECA4}" sibTransId="{10BCEA6A-731A-4A6E-A173-74C7EB315AA1}"/>
    <dgm:cxn modelId="{768D2368-0BF9-4FC1-BAC6-EFDB6538CF7A}" srcId="{BCC31530-5A05-44B0-B7C2-F7BF2EC8CE7B}" destId="{E7F30F31-DB94-4EB8-AFF1-51F1C0CB01DB}" srcOrd="0" destOrd="0" parTransId="{B676DA2F-3740-423A-A14F-DB14992FC925}" sibTransId="{7B428ADD-713B-4144-9EBB-F2FA97A0812C}"/>
    <dgm:cxn modelId="{9375746A-07DC-48FE-8376-DE3EDFAD64E6}" srcId="{F5E91083-101D-4EF3-A619-485A54FE2C4E}" destId="{D27D5372-B330-4B6B-9238-CC0C5AAA2142}" srcOrd="1" destOrd="0" parTransId="{8B56178D-E88F-44F5-A157-F5F44FE19D4D}" sibTransId="{965D2214-8168-4D0A-9E3F-C50B522F193A}"/>
    <dgm:cxn modelId="{BAD51B6B-69C1-4A0D-B0FD-F4DD507EE2D8}" type="presOf" srcId="{6929D184-3C3B-43EF-AA2A-90E476236E38}" destId="{1D59AE81-DDDB-41D9-BE7F-0328FD265F69}" srcOrd="0" destOrd="0" presId="urn:microsoft.com/office/officeart/2005/8/layout/hProcess4"/>
    <dgm:cxn modelId="{C2F0664B-B89D-4B55-B45B-3D097B65BB5B}" type="presOf" srcId="{FA4C88CB-457F-4C5E-800F-D936AB94BE0E}" destId="{8A4296E8-3FFB-499A-A6B4-37DE6CA29D08}" srcOrd="1" destOrd="0" presId="urn:microsoft.com/office/officeart/2005/8/layout/hProcess4"/>
    <dgm:cxn modelId="{F3808B6F-2730-4988-A22D-3FF9CBAD0905}" type="presOf" srcId="{E7F30F31-DB94-4EB8-AFF1-51F1C0CB01DB}" destId="{C69F4C43-23B3-4673-A8F4-169DA47F9F3A}" srcOrd="0" destOrd="0" presId="urn:microsoft.com/office/officeart/2005/8/layout/hProcess4"/>
    <dgm:cxn modelId="{D1CD0472-10B6-48D1-A580-E8595BB90231}" srcId="{15CAC170-56BA-4741-9A10-5F9C2453E419}" destId="{6929D184-3C3B-43EF-AA2A-90E476236E38}" srcOrd="0" destOrd="0" parTransId="{BEE4C0D8-FB3E-4006-809A-0EA1B4046F26}" sibTransId="{6DB0DBD9-98A0-4EDB-85DF-30A5108698F6}"/>
    <dgm:cxn modelId="{D7BF2758-293B-4174-B1E5-93C9FF0A5491}" type="presOf" srcId="{D27D5372-B330-4B6B-9238-CC0C5AAA2142}" destId="{7D124CA8-3B8B-474B-958E-51DAB491A7EB}" srcOrd="1" destOrd="1" presId="urn:microsoft.com/office/officeart/2005/8/layout/hProcess4"/>
    <dgm:cxn modelId="{0572BD86-E709-473B-9D7A-4D0F0E2D4092}" type="presOf" srcId="{F5E91083-101D-4EF3-A619-485A54FE2C4E}" destId="{2BDA686D-8760-46A7-B274-33DCF4DDBD4F}" srcOrd="0" destOrd="0" presId="urn:microsoft.com/office/officeart/2005/8/layout/hProcess4"/>
    <dgm:cxn modelId="{BDE8B9B2-0110-4878-9E33-9B7B5BD61E55}" type="presOf" srcId="{6DB0DBD9-98A0-4EDB-85DF-30A5108698F6}" destId="{0F86D4EC-C164-4637-A719-8F72713D9C06}" srcOrd="0" destOrd="0" presId="urn:microsoft.com/office/officeart/2005/8/layout/hProcess4"/>
    <dgm:cxn modelId="{7F6F72B9-6EED-44DA-A4AB-077B449C974D}" type="presOf" srcId="{BCC31530-5A05-44B0-B7C2-F7BF2EC8CE7B}" destId="{6DDD9AA9-467F-404C-9844-6331EBE4329A}" srcOrd="0" destOrd="0" presId="urn:microsoft.com/office/officeart/2005/8/layout/hProcess4"/>
    <dgm:cxn modelId="{B45E1DBC-4E72-4CC4-848D-380A8451191C}" srcId="{15CAC170-56BA-4741-9A10-5F9C2453E419}" destId="{F5E91083-101D-4EF3-A619-485A54FE2C4E}" srcOrd="1" destOrd="0" parTransId="{B9913CB6-955C-49C2-BCB1-ABB0745056C7}" sibTransId="{D04AE1F5-AC90-48FA-B522-A3CDA59633BF}"/>
    <dgm:cxn modelId="{FB36E0C7-A874-4A0A-A3DC-F26C4CAC625D}" type="presOf" srcId="{999D8BD5-14B0-4802-8F44-4E471C75B956}" destId="{35EB1BC9-A7A0-48C0-8BEB-00E862A0912C}" srcOrd="0" destOrd="0" presId="urn:microsoft.com/office/officeart/2005/8/layout/hProcess4"/>
    <dgm:cxn modelId="{8FF0F9F1-DCDF-46E9-9861-ED6E6E2FE741}" type="presOf" srcId="{E7F30F31-DB94-4EB8-AFF1-51F1C0CB01DB}" destId="{A22067B1-C30A-4602-BAEE-2EEBDD0BC1E4}" srcOrd="1" destOrd="0" presId="urn:microsoft.com/office/officeart/2005/8/layout/hProcess4"/>
    <dgm:cxn modelId="{C0F6F7F3-DF2B-4563-A735-E2F1EFDC3F5E}" type="presOf" srcId="{15CAC170-56BA-4741-9A10-5F9C2453E419}" destId="{47DAAEC2-0AA6-4176-BD8B-8B70BC89E3CD}" srcOrd="0" destOrd="0" presId="urn:microsoft.com/office/officeart/2005/8/layout/hProcess4"/>
    <dgm:cxn modelId="{991D5CFB-F44C-4B40-BC00-D1CD8EA36B62}" type="presOf" srcId="{D27D5372-B330-4B6B-9238-CC0C5AAA2142}" destId="{35EB1BC9-A7A0-48C0-8BEB-00E862A0912C}" srcOrd="0" destOrd="1" presId="urn:microsoft.com/office/officeart/2005/8/layout/hProcess4"/>
    <dgm:cxn modelId="{A638C72F-4287-4E9B-9D37-017969AFE1BA}" type="presParOf" srcId="{47DAAEC2-0AA6-4176-BD8B-8B70BC89E3CD}" destId="{8B78D5C7-5763-4B95-943B-88653D4D5166}" srcOrd="0" destOrd="0" presId="urn:microsoft.com/office/officeart/2005/8/layout/hProcess4"/>
    <dgm:cxn modelId="{DA3CA06C-34DE-48BC-89B3-3A7ED4ED63B9}" type="presParOf" srcId="{47DAAEC2-0AA6-4176-BD8B-8B70BC89E3CD}" destId="{A4E805B6-7A32-4626-9C74-73474928513D}" srcOrd="1" destOrd="0" presId="urn:microsoft.com/office/officeart/2005/8/layout/hProcess4"/>
    <dgm:cxn modelId="{65BD1819-2678-42CC-A991-3A5261557BC3}" type="presParOf" srcId="{47DAAEC2-0AA6-4176-BD8B-8B70BC89E3CD}" destId="{C8C5D805-3C6C-42CE-A2B2-0DF0298DDFCC}" srcOrd="2" destOrd="0" presId="urn:microsoft.com/office/officeart/2005/8/layout/hProcess4"/>
    <dgm:cxn modelId="{562F1B56-AAFF-4C2B-8C86-4B9A7CBA7B36}" type="presParOf" srcId="{C8C5D805-3C6C-42CE-A2B2-0DF0298DDFCC}" destId="{CFDEEE14-48A1-4760-B0A2-CBBB551F2ED3}" srcOrd="0" destOrd="0" presId="urn:microsoft.com/office/officeart/2005/8/layout/hProcess4"/>
    <dgm:cxn modelId="{3E76F8D9-6448-4848-862B-49205300F586}" type="presParOf" srcId="{CFDEEE14-48A1-4760-B0A2-CBBB551F2ED3}" destId="{68B1FAB3-13C7-4828-8542-DC1088F0EF41}" srcOrd="0" destOrd="0" presId="urn:microsoft.com/office/officeart/2005/8/layout/hProcess4"/>
    <dgm:cxn modelId="{7551B312-9A10-4B22-ABC2-4BC262C590F5}" type="presParOf" srcId="{CFDEEE14-48A1-4760-B0A2-CBBB551F2ED3}" destId="{12C028F3-AAC6-4F05-8F1A-F61D3DFEE772}" srcOrd="1" destOrd="0" presId="urn:microsoft.com/office/officeart/2005/8/layout/hProcess4"/>
    <dgm:cxn modelId="{60D4294B-69C3-4410-BA9E-C46592B135C5}" type="presParOf" srcId="{CFDEEE14-48A1-4760-B0A2-CBBB551F2ED3}" destId="{8A4296E8-3FFB-499A-A6B4-37DE6CA29D08}" srcOrd="2" destOrd="0" presId="urn:microsoft.com/office/officeart/2005/8/layout/hProcess4"/>
    <dgm:cxn modelId="{938B6C4F-3123-4528-AA4A-4799D634873D}" type="presParOf" srcId="{CFDEEE14-48A1-4760-B0A2-CBBB551F2ED3}" destId="{1D59AE81-DDDB-41D9-BE7F-0328FD265F69}" srcOrd="3" destOrd="0" presId="urn:microsoft.com/office/officeart/2005/8/layout/hProcess4"/>
    <dgm:cxn modelId="{BD6307FB-F570-4944-8280-FFF67689E0DC}" type="presParOf" srcId="{CFDEEE14-48A1-4760-B0A2-CBBB551F2ED3}" destId="{3BEBE337-A685-4AB9-B82D-104460D03995}" srcOrd="4" destOrd="0" presId="urn:microsoft.com/office/officeart/2005/8/layout/hProcess4"/>
    <dgm:cxn modelId="{736DBAF0-A594-44FE-848D-DD6C28631D13}" type="presParOf" srcId="{C8C5D805-3C6C-42CE-A2B2-0DF0298DDFCC}" destId="{0F86D4EC-C164-4637-A719-8F72713D9C06}" srcOrd="1" destOrd="0" presId="urn:microsoft.com/office/officeart/2005/8/layout/hProcess4"/>
    <dgm:cxn modelId="{98D3362C-E7D7-4BCF-9229-76553F480E34}" type="presParOf" srcId="{C8C5D805-3C6C-42CE-A2B2-0DF0298DDFCC}" destId="{33AA71BD-72CC-4CD5-AA75-CB74BE954282}" srcOrd="2" destOrd="0" presId="urn:microsoft.com/office/officeart/2005/8/layout/hProcess4"/>
    <dgm:cxn modelId="{C1108B95-671A-443D-87B1-A61899B7D72B}" type="presParOf" srcId="{33AA71BD-72CC-4CD5-AA75-CB74BE954282}" destId="{9BA1D43D-7A56-41BD-9515-F7DAF6DAE66B}" srcOrd="0" destOrd="0" presId="urn:microsoft.com/office/officeart/2005/8/layout/hProcess4"/>
    <dgm:cxn modelId="{095CDFDB-9341-4434-8C6B-0804179D0C24}" type="presParOf" srcId="{33AA71BD-72CC-4CD5-AA75-CB74BE954282}" destId="{35EB1BC9-A7A0-48C0-8BEB-00E862A0912C}" srcOrd="1" destOrd="0" presId="urn:microsoft.com/office/officeart/2005/8/layout/hProcess4"/>
    <dgm:cxn modelId="{E19AB526-5E25-4558-B76D-3D397918384D}" type="presParOf" srcId="{33AA71BD-72CC-4CD5-AA75-CB74BE954282}" destId="{7D124CA8-3B8B-474B-958E-51DAB491A7EB}" srcOrd="2" destOrd="0" presId="urn:microsoft.com/office/officeart/2005/8/layout/hProcess4"/>
    <dgm:cxn modelId="{91B8C817-8F7A-460C-A678-4B87957FBA7E}" type="presParOf" srcId="{33AA71BD-72CC-4CD5-AA75-CB74BE954282}" destId="{2BDA686D-8760-46A7-B274-33DCF4DDBD4F}" srcOrd="3" destOrd="0" presId="urn:microsoft.com/office/officeart/2005/8/layout/hProcess4"/>
    <dgm:cxn modelId="{CCBEBF13-52ED-4B4D-B416-38813F456156}" type="presParOf" srcId="{33AA71BD-72CC-4CD5-AA75-CB74BE954282}" destId="{43110461-A7F9-4005-A0C0-7141DBAA13BF}" srcOrd="4" destOrd="0" presId="urn:microsoft.com/office/officeart/2005/8/layout/hProcess4"/>
    <dgm:cxn modelId="{382BC4C4-F8EB-4146-BA26-76B6914D6348}" type="presParOf" srcId="{C8C5D805-3C6C-42CE-A2B2-0DF0298DDFCC}" destId="{3C04202B-3E2F-4952-BC9A-1AB489DC8D16}" srcOrd="3" destOrd="0" presId="urn:microsoft.com/office/officeart/2005/8/layout/hProcess4"/>
    <dgm:cxn modelId="{DE6B596B-605E-483D-9A12-FEDD6779E812}" type="presParOf" srcId="{C8C5D805-3C6C-42CE-A2B2-0DF0298DDFCC}" destId="{33A52725-171A-424C-A909-D1A7FBD9D76F}" srcOrd="4" destOrd="0" presId="urn:microsoft.com/office/officeart/2005/8/layout/hProcess4"/>
    <dgm:cxn modelId="{A379F3D7-3F30-4C0E-BB9E-0C4AE909A880}" type="presParOf" srcId="{33A52725-171A-424C-A909-D1A7FBD9D76F}" destId="{3B15F227-6CD1-4025-8883-1319817E9E31}" srcOrd="0" destOrd="0" presId="urn:microsoft.com/office/officeart/2005/8/layout/hProcess4"/>
    <dgm:cxn modelId="{D8D2C39D-4615-4A7D-B023-5C127E16FB41}" type="presParOf" srcId="{33A52725-171A-424C-A909-D1A7FBD9D76F}" destId="{C69F4C43-23B3-4673-A8F4-169DA47F9F3A}" srcOrd="1" destOrd="0" presId="urn:microsoft.com/office/officeart/2005/8/layout/hProcess4"/>
    <dgm:cxn modelId="{6609E6A8-6938-4D28-A81C-FD2496C5BC23}" type="presParOf" srcId="{33A52725-171A-424C-A909-D1A7FBD9D76F}" destId="{A22067B1-C30A-4602-BAEE-2EEBDD0BC1E4}" srcOrd="2" destOrd="0" presId="urn:microsoft.com/office/officeart/2005/8/layout/hProcess4"/>
    <dgm:cxn modelId="{80D0505B-77CE-4113-BA65-76169D3C5EF0}" type="presParOf" srcId="{33A52725-171A-424C-A909-D1A7FBD9D76F}" destId="{6DDD9AA9-467F-404C-9844-6331EBE4329A}" srcOrd="3" destOrd="0" presId="urn:microsoft.com/office/officeart/2005/8/layout/hProcess4"/>
    <dgm:cxn modelId="{ACCB56FC-E594-42CD-ACD9-6D3E95619565}" type="presParOf" srcId="{33A52725-171A-424C-A909-D1A7FBD9D76F}" destId="{453061CB-B540-4847-8833-84A385431755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5CAC170-56BA-4741-9A10-5F9C2453E419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27D5372-B330-4B6B-9238-CC0C5AAA2142}">
      <dgm:prSet phldrT="[Text]" custT="1"/>
      <dgm:spPr/>
      <dgm:t>
        <a:bodyPr anchor="ctr"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l-GR" sz="1400" b="0" i="0" dirty="0"/>
            <a:t>μ</a:t>
          </a:r>
          <a:endParaRPr lang="en-GB" sz="1400" dirty="0"/>
        </a:p>
      </dgm:t>
    </dgm:pt>
    <dgm:pt modelId="{8B56178D-E88F-44F5-A157-F5F44FE19D4D}" type="parTrans" cxnId="{9375746A-07DC-48FE-8376-DE3EDFAD64E6}">
      <dgm:prSet/>
      <dgm:spPr/>
      <dgm:t>
        <a:bodyPr/>
        <a:lstStyle/>
        <a:p>
          <a:endParaRPr lang="en-GB" sz="1050"/>
        </a:p>
      </dgm:t>
    </dgm:pt>
    <dgm:pt modelId="{965D2214-8168-4D0A-9E3F-C50B522F193A}" type="sibTrans" cxnId="{9375746A-07DC-48FE-8376-DE3EDFAD64E6}">
      <dgm:prSet/>
      <dgm:spPr/>
      <dgm:t>
        <a:bodyPr/>
        <a:lstStyle/>
        <a:p>
          <a:endParaRPr lang="en-GB" sz="1050"/>
        </a:p>
      </dgm:t>
    </dgm:pt>
    <dgm:pt modelId="{999D8BD5-14B0-4802-8F44-4E471C75B956}">
      <dgm:prSet phldrT="[Text]" custT="1"/>
      <dgm:spPr/>
      <dgm:t>
        <a:bodyPr anchor="ctr"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GB" sz="1400" dirty="0"/>
            <a:t>log(</a:t>
          </a:r>
          <a:r>
            <a:rPr lang="el-GR" sz="1400" dirty="0"/>
            <a:t>σ)</a:t>
          </a:r>
          <a:endParaRPr lang="en-GB" sz="1400" dirty="0"/>
        </a:p>
      </dgm:t>
    </dgm:pt>
    <dgm:pt modelId="{10BCEA6A-731A-4A6E-A173-74C7EB315AA1}" type="sibTrans" cxnId="{4342D247-4C30-4F14-AA96-25CB63CE059A}">
      <dgm:prSet/>
      <dgm:spPr/>
      <dgm:t>
        <a:bodyPr/>
        <a:lstStyle/>
        <a:p>
          <a:endParaRPr lang="en-GB" sz="1050"/>
        </a:p>
      </dgm:t>
    </dgm:pt>
    <dgm:pt modelId="{3040C7BC-0791-4A7B-81DE-D81B32F2ECA4}" type="parTrans" cxnId="{4342D247-4C30-4F14-AA96-25CB63CE059A}">
      <dgm:prSet/>
      <dgm:spPr/>
      <dgm:t>
        <a:bodyPr/>
        <a:lstStyle/>
        <a:p>
          <a:endParaRPr lang="en-GB" sz="1050"/>
        </a:p>
      </dgm:t>
    </dgm:pt>
    <dgm:pt modelId="{BCC31530-5A05-44B0-B7C2-F7BF2EC8CE7B}">
      <dgm:prSet phldrT="[Text]" custT="1"/>
      <dgm:spPr/>
      <dgm:t>
        <a:bodyPr/>
        <a:lstStyle/>
        <a:p>
          <a:r>
            <a:rPr lang="en-US" sz="1050" dirty="0">
              <a:solidFill>
                <a:schemeClr val="bg1"/>
              </a:solidFill>
            </a:rPr>
            <a:t>Z = </a:t>
          </a:r>
          <a:r>
            <a:rPr lang="el-GR" sz="1050" dirty="0">
              <a:solidFill>
                <a:schemeClr val="bg1"/>
              </a:solidFill>
            </a:rPr>
            <a:t>μ</a:t>
          </a:r>
          <a:r>
            <a:rPr lang="en-GB" sz="1050" dirty="0">
              <a:solidFill>
                <a:schemeClr val="bg1"/>
              </a:solidFill>
            </a:rPr>
            <a:t> </a:t>
          </a:r>
          <a:r>
            <a:rPr lang="en-US" sz="1050" dirty="0">
              <a:solidFill>
                <a:schemeClr val="bg1"/>
              </a:solidFill>
            </a:rPr>
            <a:t>+</a:t>
          </a:r>
          <a:r>
            <a:rPr lang="el-GR" sz="1050" dirty="0">
              <a:solidFill>
                <a:schemeClr val="bg1"/>
              </a:solidFill>
            </a:rPr>
            <a:t>ε×σ</a:t>
          </a:r>
          <a:r>
            <a:rPr lang="en-US" sz="1050" dirty="0">
              <a:solidFill>
                <a:schemeClr val="bg1"/>
              </a:solidFill>
            </a:rPr>
            <a:t> </a:t>
          </a:r>
          <a:endParaRPr lang="en-GB" sz="1050" dirty="0">
            <a:solidFill>
              <a:schemeClr val="bg1"/>
            </a:solidFill>
          </a:endParaRPr>
        </a:p>
      </dgm:t>
    </dgm:pt>
    <dgm:pt modelId="{4FEBFBF4-2239-4057-8892-D90F7F7EDDB9}" type="sibTrans" cxnId="{B1C0AF0E-1F78-44EB-8E3A-AF59CC0A2F35}">
      <dgm:prSet/>
      <dgm:spPr/>
      <dgm:t>
        <a:bodyPr/>
        <a:lstStyle/>
        <a:p>
          <a:endParaRPr lang="en-GB" sz="1050"/>
        </a:p>
      </dgm:t>
    </dgm:pt>
    <dgm:pt modelId="{6A581602-1D12-474C-9E6A-B6BE3EB3FCCC}" type="parTrans" cxnId="{B1C0AF0E-1F78-44EB-8E3A-AF59CC0A2F35}">
      <dgm:prSet/>
      <dgm:spPr/>
      <dgm:t>
        <a:bodyPr/>
        <a:lstStyle/>
        <a:p>
          <a:endParaRPr lang="en-GB" sz="1050"/>
        </a:p>
      </dgm:t>
    </dgm:pt>
    <dgm:pt modelId="{F5E91083-101D-4EF3-A619-485A54FE2C4E}">
      <dgm:prSet phldrT="[Text]" custT="1"/>
      <dgm:spPr/>
      <dgm:t>
        <a:bodyPr/>
        <a:lstStyle/>
        <a:p>
          <a:r>
            <a:rPr lang="en-US" sz="1050" dirty="0" err="1"/>
            <a:t>Reparam</a:t>
          </a:r>
          <a:r>
            <a:rPr lang="en-US" sz="1050" dirty="0"/>
            <a:t> trick</a:t>
          </a:r>
          <a:endParaRPr lang="en-GB" sz="1050" dirty="0"/>
        </a:p>
      </dgm:t>
    </dgm:pt>
    <dgm:pt modelId="{D04AE1F5-AC90-48FA-B522-A3CDA59633BF}" type="sibTrans" cxnId="{B45E1DBC-4E72-4CC4-848D-380A8451191C}">
      <dgm:prSet/>
      <dgm:spPr/>
      <dgm:t>
        <a:bodyPr/>
        <a:lstStyle/>
        <a:p>
          <a:endParaRPr lang="en-GB" sz="1050"/>
        </a:p>
      </dgm:t>
    </dgm:pt>
    <dgm:pt modelId="{B9913CB6-955C-49C2-BCB1-ABB0745056C7}" type="parTrans" cxnId="{B45E1DBC-4E72-4CC4-848D-380A8451191C}">
      <dgm:prSet/>
      <dgm:spPr/>
      <dgm:t>
        <a:bodyPr/>
        <a:lstStyle/>
        <a:p>
          <a:endParaRPr lang="en-GB" sz="1050"/>
        </a:p>
      </dgm:t>
    </dgm:pt>
    <dgm:pt modelId="{6929D184-3C3B-43EF-AA2A-90E476236E38}">
      <dgm:prSet phldrT="[Text]" custT="1"/>
      <dgm:spPr/>
      <dgm:t>
        <a:bodyPr/>
        <a:lstStyle/>
        <a:p>
          <a:r>
            <a:rPr lang="en-US" sz="1050" dirty="0"/>
            <a:t>Encoder’s output</a:t>
          </a:r>
          <a:endParaRPr lang="en-GB" sz="1050" dirty="0"/>
        </a:p>
      </dgm:t>
    </dgm:pt>
    <dgm:pt modelId="{6DB0DBD9-98A0-4EDB-85DF-30A5108698F6}" type="sibTrans" cxnId="{D1CD0472-10B6-48D1-A580-E8595BB90231}">
      <dgm:prSet/>
      <dgm:spPr/>
      <dgm:t>
        <a:bodyPr/>
        <a:lstStyle/>
        <a:p>
          <a:endParaRPr lang="en-GB" sz="1050"/>
        </a:p>
      </dgm:t>
    </dgm:pt>
    <dgm:pt modelId="{BEE4C0D8-FB3E-4006-809A-0EA1B4046F26}" type="parTrans" cxnId="{D1CD0472-10B6-48D1-A580-E8595BB90231}">
      <dgm:prSet/>
      <dgm:spPr/>
      <dgm:t>
        <a:bodyPr/>
        <a:lstStyle/>
        <a:p>
          <a:endParaRPr lang="en-GB" sz="1050"/>
        </a:p>
      </dgm:t>
    </dgm:pt>
    <dgm:pt modelId="{FA4C88CB-457F-4C5E-800F-D936AB94BE0E}">
      <dgm:prSet phldrT="[Text]" custT="1"/>
      <dgm:spPr/>
      <dgm:t>
        <a:bodyPr/>
        <a:lstStyle/>
        <a:p>
          <a:pPr>
            <a:buNone/>
          </a:pPr>
          <a:r>
            <a:rPr lang="en-US" sz="1200" dirty="0"/>
            <a:t>Last step</a:t>
          </a:r>
          <a:endParaRPr lang="en-GB" sz="1200" dirty="0"/>
        </a:p>
      </dgm:t>
    </dgm:pt>
    <dgm:pt modelId="{C82BFC40-5E3D-4CC9-A1E9-DCBD8F0E81B8}" type="sibTrans" cxnId="{F4352E45-55AB-433B-A403-E4AA6265A6F9}">
      <dgm:prSet/>
      <dgm:spPr/>
      <dgm:t>
        <a:bodyPr/>
        <a:lstStyle/>
        <a:p>
          <a:endParaRPr lang="en-GB" sz="1050"/>
        </a:p>
      </dgm:t>
    </dgm:pt>
    <dgm:pt modelId="{DF1A3B96-DE99-4F2A-9E4C-DDA639D116EB}" type="parTrans" cxnId="{F4352E45-55AB-433B-A403-E4AA6265A6F9}">
      <dgm:prSet/>
      <dgm:spPr/>
      <dgm:t>
        <a:bodyPr/>
        <a:lstStyle/>
        <a:p>
          <a:endParaRPr lang="en-GB" sz="1050"/>
        </a:p>
      </dgm:t>
    </dgm:pt>
    <dgm:pt modelId="{E7F30F31-DB94-4EB8-AFF1-51F1C0CB01DB}">
      <dgm:prSet custT="1"/>
      <dgm:spPr/>
      <dgm:t>
        <a:bodyPr/>
        <a:lstStyle/>
        <a:p>
          <a:pPr>
            <a:buNone/>
          </a:pPr>
          <a:r>
            <a:rPr lang="en-US" sz="1400" dirty="0"/>
            <a:t>Latent vector</a:t>
          </a:r>
          <a:endParaRPr lang="en-GB" sz="1400" dirty="0"/>
        </a:p>
      </dgm:t>
    </dgm:pt>
    <dgm:pt modelId="{B676DA2F-3740-423A-A14F-DB14992FC925}" type="parTrans" cxnId="{768D2368-0BF9-4FC1-BAC6-EFDB6538CF7A}">
      <dgm:prSet/>
      <dgm:spPr/>
      <dgm:t>
        <a:bodyPr/>
        <a:lstStyle/>
        <a:p>
          <a:endParaRPr lang="en-GB"/>
        </a:p>
      </dgm:t>
    </dgm:pt>
    <dgm:pt modelId="{7B428ADD-713B-4144-9EBB-F2FA97A0812C}" type="sibTrans" cxnId="{768D2368-0BF9-4FC1-BAC6-EFDB6538CF7A}">
      <dgm:prSet/>
      <dgm:spPr/>
      <dgm:t>
        <a:bodyPr/>
        <a:lstStyle/>
        <a:p>
          <a:endParaRPr lang="en-GB"/>
        </a:p>
      </dgm:t>
    </dgm:pt>
    <dgm:pt modelId="{47DAAEC2-0AA6-4176-BD8B-8B70BC89E3CD}" type="pres">
      <dgm:prSet presAssocID="{15CAC170-56BA-4741-9A10-5F9C2453E419}" presName="Name0" presStyleCnt="0">
        <dgm:presLayoutVars>
          <dgm:dir/>
          <dgm:animLvl val="lvl"/>
          <dgm:resizeHandles val="exact"/>
        </dgm:presLayoutVars>
      </dgm:prSet>
      <dgm:spPr/>
    </dgm:pt>
    <dgm:pt modelId="{8B78D5C7-5763-4B95-943B-88653D4D5166}" type="pres">
      <dgm:prSet presAssocID="{15CAC170-56BA-4741-9A10-5F9C2453E419}" presName="tSp" presStyleCnt="0"/>
      <dgm:spPr/>
    </dgm:pt>
    <dgm:pt modelId="{A4E805B6-7A32-4626-9C74-73474928513D}" type="pres">
      <dgm:prSet presAssocID="{15CAC170-56BA-4741-9A10-5F9C2453E419}" presName="bSp" presStyleCnt="0"/>
      <dgm:spPr/>
    </dgm:pt>
    <dgm:pt modelId="{C8C5D805-3C6C-42CE-A2B2-0DF0298DDFCC}" type="pres">
      <dgm:prSet presAssocID="{15CAC170-56BA-4741-9A10-5F9C2453E419}" presName="process" presStyleCnt="0"/>
      <dgm:spPr/>
    </dgm:pt>
    <dgm:pt modelId="{CFDEEE14-48A1-4760-B0A2-CBBB551F2ED3}" type="pres">
      <dgm:prSet presAssocID="{6929D184-3C3B-43EF-AA2A-90E476236E38}" presName="composite1" presStyleCnt="0"/>
      <dgm:spPr/>
    </dgm:pt>
    <dgm:pt modelId="{68B1FAB3-13C7-4828-8542-DC1088F0EF41}" type="pres">
      <dgm:prSet presAssocID="{6929D184-3C3B-43EF-AA2A-90E476236E38}" presName="dummyNode1" presStyleLbl="node1" presStyleIdx="0" presStyleCnt="3"/>
      <dgm:spPr/>
    </dgm:pt>
    <dgm:pt modelId="{12C028F3-AAC6-4F05-8F1A-F61D3DFEE772}" type="pres">
      <dgm:prSet presAssocID="{6929D184-3C3B-43EF-AA2A-90E476236E38}" presName="childNode1" presStyleLbl="bgAcc1" presStyleIdx="0" presStyleCnt="3">
        <dgm:presLayoutVars>
          <dgm:bulletEnabled val="1"/>
        </dgm:presLayoutVars>
      </dgm:prSet>
      <dgm:spPr/>
    </dgm:pt>
    <dgm:pt modelId="{8A4296E8-3FFB-499A-A6B4-37DE6CA29D08}" type="pres">
      <dgm:prSet presAssocID="{6929D184-3C3B-43EF-AA2A-90E476236E38}" presName="childNode1tx" presStyleLbl="bgAcc1" presStyleIdx="0" presStyleCnt="3">
        <dgm:presLayoutVars>
          <dgm:bulletEnabled val="1"/>
        </dgm:presLayoutVars>
      </dgm:prSet>
      <dgm:spPr/>
    </dgm:pt>
    <dgm:pt modelId="{1D59AE81-DDDB-41D9-BE7F-0328FD265F69}" type="pres">
      <dgm:prSet presAssocID="{6929D184-3C3B-43EF-AA2A-90E476236E38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3BEBE337-A685-4AB9-B82D-104460D03995}" type="pres">
      <dgm:prSet presAssocID="{6929D184-3C3B-43EF-AA2A-90E476236E38}" presName="connSite1" presStyleCnt="0"/>
      <dgm:spPr/>
    </dgm:pt>
    <dgm:pt modelId="{0F86D4EC-C164-4637-A719-8F72713D9C06}" type="pres">
      <dgm:prSet presAssocID="{6DB0DBD9-98A0-4EDB-85DF-30A5108698F6}" presName="Name9" presStyleLbl="sibTrans2D1" presStyleIdx="0" presStyleCnt="2"/>
      <dgm:spPr/>
    </dgm:pt>
    <dgm:pt modelId="{33AA71BD-72CC-4CD5-AA75-CB74BE954282}" type="pres">
      <dgm:prSet presAssocID="{F5E91083-101D-4EF3-A619-485A54FE2C4E}" presName="composite2" presStyleCnt="0"/>
      <dgm:spPr/>
    </dgm:pt>
    <dgm:pt modelId="{9BA1D43D-7A56-41BD-9515-F7DAF6DAE66B}" type="pres">
      <dgm:prSet presAssocID="{F5E91083-101D-4EF3-A619-485A54FE2C4E}" presName="dummyNode2" presStyleLbl="node1" presStyleIdx="0" presStyleCnt="3"/>
      <dgm:spPr/>
    </dgm:pt>
    <dgm:pt modelId="{35EB1BC9-A7A0-48C0-8BEB-00E862A0912C}" type="pres">
      <dgm:prSet presAssocID="{F5E91083-101D-4EF3-A619-485A54FE2C4E}" presName="childNode2" presStyleLbl="bgAcc1" presStyleIdx="1" presStyleCnt="3">
        <dgm:presLayoutVars>
          <dgm:bulletEnabled val="1"/>
        </dgm:presLayoutVars>
      </dgm:prSet>
      <dgm:spPr/>
    </dgm:pt>
    <dgm:pt modelId="{7D124CA8-3B8B-474B-958E-51DAB491A7EB}" type="pres">
      <dgm:prSet presAssocID="{F5E91083-101D-4EF3-A619-485A54FE2C4E}" presName="childNode2tx" presStyleLbl="bgAcc1" presStyleIdx="1" presStyleCnt="3">
        <dgm:presLayoutVars>
          <dgm:bulletEnabled val="1"/>
        </dgm:presLayoutVars>
      </dgm:prSet>
      <dgm:spPr/>
    </dgm:pt>
    <dgm:pt modelId="{2BDA686D-8760-46A7-B274-33DCF4DDBD4F}" type="pres">
      <dgm:prSet presAssocID="{F5E91083-101D-4EF3-A619-485A54FE2C4E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43110461-A7F9-4005-A0C0-7141DBAA13BF}" type="pres">
      <dgm:prSet presAssocID="{F5E91083-101D-4EF3-A619-485A54FE2C4E}" presName="connSite2" presStyleCnt="0"/>
      <dgm:spPr/>
    </dgm:pt>
    <dgm:pt modelId="{3C04202B-3E2F-4952-BC9A-1AB489DC8D16}" type="pres">
      <dgm:prSet presAssocID="{D04AE1F5-AC90-48FA-B522-A3CDA59633BF}" presName="Name18" presStyleLbl="sibTrans2D1" presStyleIdx="1" presStyleCnt="2"/>
      <dgm:spPr/>
    </dgm:pt>
    <dgm:pt modelId="{33A52725-171A-424C-A909-D1A7FBD9D76F}" type="pres">
      <dgm:prSet presAssocID="{BCC31530-5A05-44B0-B7C2-F7BF2EC8CE7B}" presName="composite1" presStyleCnt="0"/>
      <dgm:spPr/>
    </dgm:pt>
    <dgm:pt modelId="{3B15F227-6CD1-4025-8883-1319817E9E31}" type="pres">
      <dgm:prSet presAssocID="{BCC31530-5A05-44B0-B7C2-F7BF2EC8CE7B}" presName="dummyNode1" presStyleLbl="node1" presStyleIdx="1" presStyleCnt="3"/>
      <dgm:spPr/>
    </dgm:pt>
    <dgm:pt modelId="{C69F4C43-23B3-4673-A8F4-169DA47F9F3A}" type="pres">
      <dgm:prSet presAssocID="{BCC31530-5A05-44B0-B7C2-F7BF2EC8CE7B}" presName="childNode1" presStyleLbl="bgAcc1" presStyleIdx="2" presStyleCnt="3">
        <dgm:presLayoutVars>
          <dgm:bulletEnabled val="1"/>
        </dgm:presLayoutVars>
      </dgm:prSet>
      <dgm:spPr/>
    </dgm:pt>
    <dgm:pt modelId="{A22067B1-C30A-4602-BAEE-2EEBDD0BC1E4}" type="pres">
      <dgm:prSet presAssocID="{BCC31530-5A05-44B0-B7C2-F7BF2EC8CE7B}" presName="childNode1tx" presStyleLbl="bgAcc1" presStyleIdx="2" presStyleCnt="3">
        <dgm:presLayoutVars>
          <dgm:bulletEnabled val="1"/>
        </dgm:presLayoutVars>
      </dgm:prSet>
      <dgm:spPr/>
    </dgm:pt>
    <dgm:pt modelId="{6DDD9AA9-467F-404C-9844-6331EBE4329A}" type="pres">
      <dgm:prSet presAssocID="{BCC31530-5A05-44B0-B7C2-F7BF2EC8CE7B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453061CB-B540-4847-8833-84A385431755}" type="pres">
      <dgm:prSet presAssocID="{BCC31530-5A05-44B0-B7C2-F7BF2EC8CE7B}" presName="connSite1" presStyleCnt="0"/>
      <dgm:spPr/>
    </dgm:pt>
  </dgm:ptLst>
  <dgm:cxnLst>
    <dgm:cxn modelId="{B1C0AF0E-1F78-44EB-8E3A-AF59CC0A2F35}" srcId="{15CAC170-56BA-4741-9A10-5F9C2453E419}" destId="{BCC31530-5A05-44B0-B7C2-F7BF2EC8CE7B}" srcOrd="2" destOrd="0" parTransId="{6A581602-1D12-474C-9E6A-B6BE3EB3FCCC}" sibTransId="{4FEBFBF4-2239-4057-8892-D90F7F7EDDB9}"/>
    <dgm:cxn modelId="{4B891E16-B14D-4E2A-8849-3472F5996C17}" type="presOf" srcId="{999D8BD5-14B0-4802-8F44-4E471C75B956}" destId="{7D124CA8-3B8B-474B-958E-51DAB491A7EB}" srcOrd="1" destOrd="0" presId="urn:microsoft.com/office/officeart/2005/8/layout/hProcess4"/>
    <dgm:cxn modelId="{B3AA202E-DE94-42AF-B3C1-D59D06B41724}" type="presOf" srcId="{D04AE1F5-AC90-48FA-B522-A3CDA59633BF}" destId="{3C04202B-3E2F-4952-BC9A-1AB489DC8D16}" srcOrd="0" destOrd="0" presId="urn:microsoft.com/office/officeart/2005/8/layout/hProcess4"/>
    <dgm:cxn modelId="{963DA75E-1A9A-4952-A6D4-089968985A9C}" type="presOf" srcId="{FA4C88CB-457F-4C5E-800F-D936AB94BE0E}" destId="{12C028F3-AAC6-4F05-8F1A-F61D3DFEE772}" srcOrd="0" destOrd="0" presId="urn:microsoft.com/office/officeart/2005/8/layout/hProcess4"/>
    <dgm:cxn modelId="{F4352E45-55AB-433B-A403-E4AA6265A6F9}" srcId="{6929D184-3C3B-43EF-AA2A-90E476236E38}" destId="{FA4C88CB-457F-4C5E-800F-D936AB94BE0E}" srcOrd="0" destOrd="0" parTransId="{DF1A3B96-DE99-4F2A-9E4C-DDA639D116EB}" sibTransId="{C82BFC40-5E3D-4CC9-A1E9-DCBD8F0E81B8}"/>
    <dgm:cxn modelId="{4342D247-4C30-4F14-AA96-25CB63CE059A}" srcId="{F5E91083-101D-4EF3-A619-485A54FE2C4E}" destId="{999D8BD5-14B0-4802-8F44-4E471C75B956}" srcOrd="0" destOrd="0" parTransId="{3040C7BC-0791-4A7B-81DE-D81B32F2ECA4}" sibTransId="{10BCEA6A-731A-4A6E-A173-74C7EB315AA1}"/>
    <dgm:cxn modelId="{768D2368-0BF9-4FC1-BAC6-EFDB6538CF7A}" srcId="{BCC31530-5A05-44B0-B7C2-F7BF2EC8CE7B}" destId="{E7F30F31-DB94-4EB8-AFF1-51F1C0CB01DB}" srcOrd="0" destOrd="0" parTransId="{B676DA2F-3740-423A-A14F-DB14992FC925}" sibTransId="{7B428ADD-713B-4144-9EBB-F2FA97A0812C}"/>
    <dgm:cxn modelId="{9375746A-07DC-48FE-8376-DE3EDFAD64E6}" srcId="{F5E91083-101D-4EF3-A619-485A54FE2C4E}" destId="{D27D5372-B330-4B6B-9238-CC0C5AAA2142}" srcOrd="1" destOrd="0" parTransId="{8B56178D-E88F-44F5-A157-F5F44FE19D4D}" sibTransId="{965D2214-8168-4D0A-9E3F-C50B522F193A}"/>
    <dgm:cxn modelId="{BAD51B6B-69C1-4A0D-B0FD-F4DD507EE2D8}" type="presOf" srcId="{6929D184-3C3B-43EF-AA2A-90E476236E38}" destId="{1D59AE81-DDDB-41D9-BE7F-0328FD265F69}" srcOrd="0" destOrd="0" presId="urn:microsoft.com/office/officeart/2005/8/layout/hProcess4"/>
    <dgm:cxn modelId="{C2F0664B-B89D-4B55-B45B-3D097B65BB5B}" type="presOf" srcId="{FA4C88CB-457F-4C5E-800F-D936AB94BE0E}" destId="{8A4296E8-3FFB-499A-A6B4-37DE6CA29D08}" srcOrd="1" destOrd="0" presId="urn:microsoft.com/office/officeart/2005/8/layout/hProcess4"/>
    <dgm:cxn modelId="{F3808B6F-2730-4988-A22D-3FF9CBAD0905}" type="presOf" srcId="{E7F30F31-DB94-4EB8-AFF1-51F1C0CB01DB}" destId="{C69F4C43-23B3-4673-A8F4-169DA47F9F3A}" srcOrd="0" destOrd="0" presId="urn:microsoft.com/office/officeart/2005/8/layout/hProcess4"/>
    <dgm:cxn modelId="{D1CD0472-10B6-48D1-A580-E8595BB90231}" srcId="{15CAC170-56BA-4741-9A10-5F9C2453E419}" destId="{6929D184-3C3B-43EF-AA2A-90E476236E38}" srcOrd="0" destOrd="0" parTransId="{BEE4C0D8-FB3E-4006-809A-0EA1B4046F26}" sibTransId="{6DB0DBD9-98A0-4EDB-85DF-30A5108698F6}"/>
    <dgm:cxn modelId="{D7BF2758-293B-4174-B1E5-93C9FF0A5491}" type="presOf" srcId="{D27D5372-B330-4B6B-9238-CC0C5AAA2142}" destId="{7D124CA8-3B8B-474B-958E-51DAB491A7EB}" srcOrd="1" destOrd="1" presId="urn:microsoft.com/office/officeart/2005/8/layout/hProcess4"/>
    <dgm:cxn modelId="{0572BD86-E709-473B-9D7A-4D0F0E2D4092}" type="presOf" srcId="{F5E91083-101D-4EF3-A619-485A54FE2C4E}" destId="{2BDA686D-8760-46A7-B274-33DCF4DDBD4F}" srcOrd="0" destOrd="0" presId="urn:microsoft.com/office/officeart/2005/8/layout/hProcess4"/>
    <dgm:cxn modelId="{BDE8B9B2-0110-4878-9E33-9B7B5BD61E55}" type="presOf" srcId="{6DB0DBD9-98A0-4EDB-85DF-30A5108698F6}" destId="{0F86D4EC-C164-4637-A719-8F72713D9C06}" srcOrd="0" destOrd="0" presId="urn:microsoft.com/office/officeart/2005/8/layout/hProcess4"/>
    <dgm:cxn modelId="{7F6F72B9-6EED-44DA-A4AB-077B449C974D}" type="presOf" srcId="{BCC31530-5A05-44B0-B7C2-F7BF2EC8CE7B}" destId="{6DDD9AA9-467F-404C-9844-6331EBE4329A}" srcOrd="0" destOrd="0" presId="urn:microsoft.com/office/officeart/2005/8/layout/hProcess4"/>
    <dgm:cxn modelId="{B45E1DBC-4E72-4CC4-848D-380A8451191C}" srcId="{15CAC170-56BA-4741-9A10-5F9C2453E419}" destId="{F5E91083-101D-4EF3-A619-485A54FE2C4E}" srcOrd="1" destOrd="0" parTransId="{B9913CB6-955C-49C2-BCB1-ABB0745056C7}" sibTransId="{D04AE1F5-AC90-48FA-B522-A3CDA59633BF}"/>
    <dgm:cxn modelId="{FB36E0C7-A874-4A0A-A3DC-F26C4CAC625D}" type="presOf" srcId="{999D8BD5-14B0-4802-8F44-4E471C75B956}" destId="{35EB1BC9-A7A0-48C0-8BEB-00E862A0912C}" srcOrd="0" destOrd="0" presId="urn:microsoft.com/office/officeart/2005/8/layout/hProcess4"/>
    <dgm:cxn modelId="{8FF0F9F1-DCDF-46E9-9861-ED6E6E2FE741}" type="presOf" srcId="{E7F30F31-DB94-4EB8-AFF1-51F1C0CB01DB}" destId="{A22067B1-C30A-4602-BAEE-2EEBDD0BC1E4}" srcOrd="1" destOrd="0" presId="urn:microsoft.com/office/officeart/2005/8/layout/hProcess4"/>
    <dgm:cxn modelId="{C0F6F7F3-DF2B-4563-A735-E2F1EFDC3F5E}" type="presOf" srcId="{15CAC170-56BA-4741-9A10-5F9C2453E419}" destId="{47DAAEC2-0AA6-4176-BD8B-8B70BC89E3CD}" srcOrd="0" destOrd="0" presId="urn:microsoft.com/office/officeart/2005/8/layout/hProcess4"/>
    <dgm:cxn modelId="{991D5CFB-F44C-4B40-BC00-D1CD8EA36B62}" type="presOf" srcId="{D27D5372-B330-4B6B-9238-CC0C5AAA2142}" destId="{35EB1BC9-A7A0-48C0-8BEB-00E862A0912C}" srcOrd="0" destOrd="1" presId="urn:microsoft.com/office/officeart/2005/8/layout/hProcess4"/>
    <dgm:cxn modelId="{A638C72F-4287-4E9B-9D37-017969AFE1BA}" type="presParOf" srcId="{47DAAEC2-0AA6-4176-BD8B-8B70BC89E3CD}" destId="{8B78D5C7-5763-4B95-943B-88653D4D5166}" srcOrd="0" destOrd="0" presId="urn:microsoft.com/office/officeart/2005/8/layout/hProcess4"/>
    <dgm:cxn modelId="{DA3CA06C-34DE-48BC-89B3-3A7ED4ED63B9}" type="presParOf" srcId="{47DAAEC2-0AA6-4176-BD8B-8B70BC89E3CD}" destId="{A4E805B6-7A32-4626-9C74-73474928513D}" srcOrd="1" destOrd="0" presId="urn:microsoft.com/office/officeart/2005/8/layout/hProcess4"/>
    <dgm:cxn modelId="{65BD1819-2678-42CC-A991-3A5261557BC3}" type="presParOf" srcId="{47DAAEC2-0AA6-4176-BD8B-8B70BC89E3CD}" destId="{C8C5D805-3C6C-42CE-A2B2-0DF0298DDFCC}" srcOrd="2" destOrd="0" presId="urn:microsoft.com/office/officeart/2005/8/layout/hProcess4"/>
    <dgm:cxn modelId="{562F1B56-AAFF-4C2B-8C86-4B9A7CBA7B36}" type="presParOf" srcId="{C8C5D805-3C6C-42CE-A2B2-0DF0298DDFCC}" destId="{CFDEEE14-48A1-4760-B0A2-CBBB551F2ED3}" srcOrd="0" destOrd="0" presId="urn:microsoft.com/office/officeart/2005/8/layout/hProcess4"/>
    <dgm:cxn modelId="{3E76F8D9-6448-4848-862B-49205300F586}" type="presParOf" srcId="{CFDEEE14-48A1-4760-B0A2-CBBB551F2ED3}" destId="{68B1FAB3-13C7-4828-8542-DC1088F0EF41}" srcOrd="0" destOrd="0" presId="urn:microsoft.com/office/officeart/2005/8/layout/hProcess4"/>
    <dgm:cxn modelId="{7551B312-9A10-4B22-ABC2-4BC262C590F5}" type="presParOf" srcId="{CFDEEE14-48A1-4760-B0A2-CBBB551F2ED3}" destId="{12C028F3-AAC6-4F05-8F1A-F61D3DFEE772}" srcOrd="1" destOrd="0" presId="urn:microsoft.com/office/officeart/2005/8/layout/hProcess4"/>
    <dgm:cxn modelId="{60D4294B-69C3-4410-BA9E-C46592B135C5}" type="presParOf" srcId="{CFDEEE14-48A1-4760-B0A2-CBBB551F2ED3}" destId="{8A4296E8-3FFB-499A-A6B4-37DE6CA29D08}" srcOrd="2" destOrd="0" presId="urn:microsoft.com/office/officeart/2005/8/layout/hProcess4"/>
    <dgm:cxn modelId="{938B6C4F-3123-4528-AA4A-4799D634873D}" type="presParOf" srcId="{CFDEEE14-48A1-4760-B0A2-CBBB551F2ED3}" destId="{1D59AE81-DDDB-41D9-BE7F-0328FD265F69}" srcOrd="3" destOrd="0" presId="urn:microsoft.com/office/officeart/2005/8/layout/hProcess4"/>
    <dgm:cxn modelId="{BD6307FB-F570-4944-8280-FFF67689E0DC}" type="presParOf" srcId="{CFDEEE14-48A1-4760-B0A2-CBBB551F2ED3}" destId="{3BEBE337-A685-4AB9-B82D-104460D03995}" srcOrd="4" destOrd="0" presId="urn:microsoft.com/office/officeart/2005/8/layout/hProcess4"/>
    <dgm:cxn modelId="{736DBAF0-A594-44FE-848D-DD6C28631D13}" type="presParOf" srcId="{C8C5D805-3C6C-42CE-A2B2-0DF0298DDFCC}" destId="{0F86D4EC-C164-4637-A719-8F72713D9C06}" srcOrd="1" destOrd="0" presId="urn:microsoft.com/office/officeart/2005/8/layout/hProcess4"/>
    <dgm:cxn modelId="{98D3362C-E7D7-4BCF-9229-76553F480E34}" type="presParOf" srcId="{C8C5D805-3C6C-42CE-A2B2-0DF0298DDFCC}" destId="{33AA71BD-72CC-4CD5-AA75-CB74BE954282}" srcOrd="2" destOrd="0" presId="urn:microsoft.com/office/officeart/2005/8/layout/hProcess4"/>
    <dgm:cxn modelId="{C1108B95-671A-443D-87B1-A61899B7D72B}" type="presParOf" srcId="{33AA71BD-72CC-4CD5-AA75-CB74BE954282}" destId="{9BA1D43D-7A56-41BD-9515-F7DAF6DAE66B}" srcOrd="0" destOrd="0" presId="urn:microsoft.com/office/officeart/2005/8/layout/hProcess4"/>
    <dgm:cxn modelId="{095CDFDB-9341-4434-8C6B-0804179D0C24}" type="presParOf" srcId="{33AA71BD-72CC-4CD5-AA75-CB74BE954282}" destId="{35EB1BC9-A7A0-48C0-8BEB-00E862A0912C}" srcOrd="1" destOrd="0" presId="urn:microsoft.com/office/officeart/2005/8/layout/hProcess4"/>
    <dgm:cxn modelId="{E19AB526-5E25-4558-B76D-3D397918384D}" type="presParOf" srcId="{33AA71BD-72CC-4CD5-AA75-CB74BE954282}" destId="{7D124CA8-3B8B-474B-958E-51DAB491A7EB}" srcOrd="2" destOrd="0" presId="urn:microsoft.com/office/officeart/2005/8/layout/hProcess4"/>
    <dgm:cxn modelId="{91B8C817-8F7A-460C-A678-4B87957FBA7E}" type="presParOf" srcId="{33AA71BD-72CC-4CD5-AA75-CB74BE954282}" destId="{2BDA686D-8760-46A7-B274-33DCF4DDBD4F}" srcOrd="3" destOrd="0" presId="urn:microsoft.com/office/officeart/2005/8/layout/hProcess4"/>
    <dgm:cxn modelId="{CCBEBF13-52ED-4B4D-B416-38813F456156}" type="presParOf" srcId="{33AA71BD-72CC-4CD5-AA75-CB74BE954282}" destId="{43110461-A7F9-4005-A0C0-7141DBAA13BF}" srcOrd="4" destOrd="0" presId="urn:microsoft.com/office/officeart/2005/8/layout/hProcess4"/>
    <dgm:cxn modelId="{382BC4C4-F8EB-4146-BA26-76B6914D6348}" type="presParOf" srcId="{C8C5D805-3C6C-42CE-A2B2-0DF0298DDFCC}" destId="{3C04202B-3E2F-4952-BC9A-1AB489DC8D16}" srcOrd="3" destOrd="0" presId="urn:microsoft.com/office/officeart/2005/8/layout/hProcess4"/>
    <dgm:cxn modelId="{DE6B596B-605E-483D-9A12-FEDD6779E812}" type="presParOf" srcId="{C8C5D805-3C6C-42CE-A2B2-0DF0298DDFCC}" destId="{33A52725-171A-424C-A909-D1A7FBD9D76F}" srcOrd="4" destOrd="0" presId="urn:microsoft.com/office/officeart/2005/8/layout/hProcess4"/>
    <dgm:cxn modelId="{A379F3D7-3F30-4C0E-BB9E-0C4AE909A880}" type="presParOf" srcId="{33A52725-171A-424C-A909-D1A7FBD9D76F}" destId="{3B15F227-6CD1-4025-8883-1319817E9E31}" srcOrd="0" destOrd="0" presId="urn:microsoft.com/office/officeart/2005/8/layout/hProcess4"/>
    <dgm:cxn modelId="{D8D2C39D-4615-4A7D-B023-5C127E16FB41}" type="presParOf" srcId="{33A52725-171A-424C-A909-D1A7FBD9D76F}" destId="{C69F4C43-23B3-4673-A8F4-169DA47F9F3A}" srcOrd="1" destOrd="0" presId="urn:microsoft.com/office/officeart/2005/8/layout/hProcess4"/>
    <dgm:cxn modelId="{6609E6A8-6938-4D28-A81C-FD2496C5BC23}" type="presParOf" srcId="{33A52725-171A-424C-A909-D1A7FBD9D76F}" destId="{A22067B1-C30A-4602-BAEE-2EEBDD0BC1E4}" srcOrd="2" destOrd="0" presId="urn:microsoft.com/office/officeart/2005/8/layout/hProcess4"/>
    <dgm:cxn modelId="{80D0505B-77CE-4113-BA65-76169D3C5EF0}" type="presParOf" srcId="{33A52725-171A-424C-A909-D1A7FBD9D76F}" destId="{6DDD9AA9-467F-404C-9844-6331EBE4329A}" srcOrd="3" destOrd="0" presId="urn:microsoft.com/office/officeart/2005/8/layout/hProcess4"/>
    <dgm:cxn modelId="{ACCB56FC-E594-42CD-ACD9-6D3E95619565}" type="presParOf" srcId="{33A52725-171A-424C-A909-D1A7FBD9D76F}" destId="{453061CB-B540-4847-8833-84A385431755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5CAC170-56BA-4741-9A10-5F9C2453E419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27D5372-B330-4B6B-9238-CC0C5AAA2142}">
      <dgm:prSet phldrT="[Text]" custT="1"/>
      <dgm:spPr/>
      <dgm:t>
        <a:bodyPr/>
        <a:lstStyle/>
        <a:p>
          <a:r>
            <a:rPr lang="en-US" sz="1400" dirty="0"/>
            <a:t>U</a:t>
          </a:r>
          <a:endParaRPr lang="en-GB" sz="1400" dirty="0"/>
        </a:p>
      </dgm:t>
    </dgm:pt>
    <dgm:pt modelId="{8B56178D-E88F-44F5-A157-F5F44FE19D4D}" type="parTrans" cxnId="{9375746A-07DC-48FE-8376-DE3EDFAD64E6}">
      <dgm:prSet/>
      <dgm:spPr/>
      <dgm:t>
        <a:bodyPr/>
        <a:lstStyle/>
        <a:p>
          <a:endParaRPr lang="en-GB" sz="1050"/>
        </a:p>
      </dgm:t>
    </dgm:pt>
    <dgm:pt modelId="{965D2214-8168-4D0A-9E3F-C50B522F193A}" type="sibTrans" cxnId="{9375746A-07DC-48FE-8376-DE3EDFAD64E6}">
      <dgm:prSet/>
      <dgm:spPr/>
      <dgm:t>
        <a:bodyPr/>
        <a:lstStyle/>
        <a:p>
          <a:endParaRPr lang="en-GB" sz="1050"/>
        </a:p>
      </dgm:t>
    </dgm:pt>
    <dgm:pt modelId="{CBA0E2FD-3FED-4F98-921C-16DD99B04C76}">
      <dgm:prSet phldrT="[Text]" custT="1"/>
      <dgm:spPr/>
      <dgm:t>
        <a:bodyPr/>
        <a:lstStyle/>
        <a:p>
          <a:endParaRPr lang="en-GB" sz="1400" dirty="0"/>
        </a:p>
      </dgm:t>
    </dgm:pt>
    <dgm:pt modelId="{9B0A75EB-E506-4DEF-9194-AF9B078A4F3C}" type="parTrans" cxnId="{8449E5FA-C1A3-41F8-9933-861F7C14C491}">
      <dgm:prSet/>
      <dgm:spPr/>
      <dgm:t>
        <a:bodyPr/>
        <a:lstStyle/>
        <a:p>
          <a:endParaRPr lang="en-GB" sz="1050"/>
        </a:p>
      </dgm:t>
    </dgm:pt>
    <dgm:pt modelId="{B540ECB2-03A4-456E-A8D3-95BFF25870A8}" type="sibTrans" cxnId="{8449E5FA-C1A3-41F8-9933-861F7C14C491}">
      <dgm:prSet/>
      <dgm:spPr/>
      <dgm:t>
        <a:bodyPr/>
        <a:lstStyle/>
        <a:p>
          <a:endParaRPr lang="en-GB" sz="1050"/>
        </a:p>
      </dgm:t>
    </dgm:pt>
    <dgm:pt modelId="{4599772B-D342-4EE5-9913-E4C260CBC37E}">
      <dgm:prSet phldrT="[Text]" custT="1"/>
      <dgm:spPr/>
      <dgm:t>
        <a:bodyPr/>
        <a:lstStyle/>
        <a:p>
          <a:r>
            <a:rPr lang="en-US" sz="1400" dirty="0"/>
            <a:t>Useful for </a:t>
          </a:r>
          <a:r>
            <a:rPr lang="en-US" sz="1400" dirty="0" err="1"/>
            <a:t>bla</a:t>
          </a:r>
          <a:r>
            <a:rPr lang="en-US" sz="1400" dirty="0"/>
            <a:t> </a:t>
          </a:r>
          <a:r>
            <a:rPr lang="en-US" sz="1400" dirty="0" err="1"/>
            <a:t>bla</a:t>
          </a:r>
          <a:endParaRPr lang="en-GB" sz="1400" dirty="0"/>
        </a:p>
      </dgm:t>
    </dgm:pt>
    <dgm:pt modelId="{E2C08E91-0344-4568-9CDE-DC24C1C6009A}" type="parTrans" cxnId="{6DDABD4A-79CE-475F-9B0B-898E73826165}">
      <dgm:prSet/>
      <dgm:spPr/>
      <dgm:t>
        <a:bodyPr/>
        <a:lstStyle/>
        <a:p>
          <a:endParaRPr lang="en-GB" sz="1050"/>
        </a:p>
      </dgm:t>
    </dgm:pt>
    <dgm:pt modelId="{BABC146C-A0B3-4D4F-978A-D8732031276F}" type="sibTrans" cxnId="{6DDABD4A-79CE-475F-9B0B-898E73826165}">
      <dgm:prSet/>
      <dgm:spPr/>
      <dgm:t>
        <a:bodyPr/>
        <a:lstStyle/>
        <a:p>
          <a:endParaRPr lang="en-GB" sz="1050"/>
        </a:p>
      </dgm:t>
    </dgm:pt>
    <dgm:pt modelId="{999D8BD5-14B0-4802-8F44-4E471C75B956}">
      <dgm:prSet phldrT="[Text]" custT="1"/>
      <dgm:spPr/>
      <dgm:t>
        <a:bodyPr/>
        <a:lstStyle/>
        <a:p>
          <a:r>
            <a:rPr lang="en-US" sz="1400" dirty="0"/>
            <a:t>Log</a:t>
          </a:r>
          <a:endParaRPr lang="en-GB" sz="1400" dirty="0"/>
        </a:p>
      </dgm:t>
    </dgm:pt>
    <dgm:pt modelId="{10BCEA6A-731A-4A6E-A173-74C7EB315AA1}" type="sibTrans" cxnId="{4342D247-4C30-4F14-AA96-25CB63CE059A}">
      <dgm:prSet/>
      <dgm:spPr/>
      <dgm:t>
        <a:bodyPr/>
        <a:lstStyle/>
        <a:p>
          <a:endParaRPr lang="en-GB" sz="1050"/>
        </a:p>
      </dgm:t>
    </dgm:pt>
    <dgm:pt modelId="{3040C7BC-0791-4A7B-81DE-D81B32F2ECA4}" type="parTrans" cxnId="{4342D247-4C30-4F14-AA96-25CB63CE059A}">
      <dgm:prSet/>
      <dgm:spPr/>
      <dgm:t>
        <a:bodyPr/>
        <a:lstStyle/>
        <a:p>
          <a:endParaRPr lang="en-GB" sz="1050"/>
        </a:p>
      </dgm:t>
    </dgm:pt>
    <dgm:pt modelId="{BCC31530-5A05-44B0-B7C2-F7BF2EC8CE7B}">
      <dgm:prSet phldrT="[Text]" custT="1"/>
      <dgm:spPr/>
      <dgm:t>
        <a:bodyPr/>
        <a:lstStyle/>
        <a:p>
          <a:r>
            <a:rPr lang="en-US" sz="1200" dirty="0">
              <a:solidFill>
                <a:schemeClr val="tx1"/>
              </a:solidFill>
            </a:rPr>
            <a:t>Z = </a:t>
          </a:r>
          <a:r>
            <a:rPr lang="el-GR" sz="1200" dirty="0">
              <a:solidFill>
                <a:schemeClr val="tx1"/>
              </a:solidFill>
            </a:rPr>
            <a:t>μ</a:t>
          </a:r>
          <a:r>
            <a:rPr lang="en-GB" sz="1200" dirty="0">
              <a:solidFill>
                <a:schemeClr val="tx1"/>
              </a:solidFill>
            </a:rPr>
            <a:t> </a:t>
          </a:r>
          <a:r>
            <a:rPr lang="en-US" sz="1200" dirty="0">
              <a:solidFill>
                <a:schemeClr val="tx1"/>
              </a:solidFill>
            </a:rPr>
            <a:t>+</a:t>
          </a:r>
          <a:r>
            <a:rPr lang="el-GR" sz="1200" dirty="0">
              <a:solidFill>
                <a:schemeClr val="tx1"/>
              </a:solidFill>
            </a:rPr>
            <a:t>ε×σ</a:t>
          </a:r>
          <a:r>
            <a:rPr lang="en-US" sz="1200" dirty="0">
              <a:solidFill>
                <a:schemeClr val="tx1"/>
              </a:solidFill>
            </a:rPr>
            <a:t> </a:t>
          </a:r>
          <a:endParaRPr lang="en-GB" sz="1200" dirty="0"/>
        </a:p>
      </dgm:t>
    </dgm:pt>
    <dgm:pt modelId="{4FEBFBF4-2239-4057-8892-D90F7F7EDDB9}" type="sibTrans" cxnId="{B1C0AF0E-1F78-44EB-8E3A-AF59CC0A2F35}">
      <dgm:prSet/>
      <dgm:spPr/>
      <dgm:t>
        <a:bodyPr/>
        <a:lstStyle/>
        <a:p>
          <a:endParaRPr lang="en-GB" sz="1050"/>
        </a:p>
      </dgm:t>
    </dgm:pt>
    <dgm:pt modelId="{6A581602-1D12-474C-9E6A-B6BE3EB3FCCC}" type="parTrans" cxnId="{B1C0AF0E-1F78-44EB-8E3A-AF59CC0A2F35}">
      <dgm:prSet/>
      <dgm:spPr/>
      <dgm:t>
        <a:bodyPr/>
        <a:lstStyle/>
        <a:p>
          <a:endParaRPr lang="en-GB" sz="1050"/>
        </a:p>
      </dgm:t>
    </dgm:pt>
    <dgm:pt modelId="{F5E91083-101D-4EF3-A619-485A54FE2C4E}">
      <dgm:prSet phldrT="[Text]" custT="1"/>
      <dgm:spPr/>
      <dgm:t>
        <a:bodyPr/>
        <a:lstStyle/>
        <a:p>
          <a:r>
            <a:rPr lang="en-US" sz="1200" dirty="0"/>
            <a:t>Latent Variable Space</a:t>
          </a:r>
          <a:endParaRPr lang="en-GB" sz="1200" dirty="0"/>
        </a:p>
      </dgm:t>
    </dgm:pt>
    <dgm:pt modelId="{D04AE1F5-AC90-48FA-B522-A3CDA59633BF}" type="sibTrans" cxnId="{B45E1DBC-4E72-4CC4-848D-380A8451191C}">
      <dgm:prSet/>
      <dgm:spPr/>
      <dgm:t>
        <a:bodyPr/>
        <a:lstStyle/>
        <a:p>
          <a:endParaRPr lang="en-GB" sz="1050"/>
        </a:p>
      </dgm:t>
    </dgm:pt>
    <dgm:pt modelId="{B9913CB6-955C-49C2-BCB1-ABB0745056C7}" type="parTrans" cxnId="{B45E1DBC-4E72-4CC4-848D-380A8451191C}">
      <dgm:prSet/>
      <dgm:spPr/>
      <dgm:t>
        <a:bodyPr/>
        <a:lstStyle/>
        <a:p>
          <a:endParaRPr lang="en-GB" sz="1050"/>
        </a:p>
      </dgm:t>
    </dgm:pt>
    <dgm:pt modelId="{6929D184-3C3B-43EF-AA2A-90E476236E38}">
      <dgm:prSet phldrT="[Text]" custT="1"/>
      <dgm:spPr/>
      <dgm:t>
        <a:bodyPr/>
        <a:lstStyle/>
        <a:p>
          <a:r>
            <a:rPr lang="en-US" sz="1200" dirty="0"/>
            <a:t>Final encode state</a:t>
          </a:r>
          <a:endParaRPr lang="en-GB" sz="1200" dirty="0"/>
        </a:p>
      </dgm:t>
    </dgm:pt>
    <dgm:pt modelId="{6DB0DBD9-98A0-4EDB-85DF-30A5108698F6}" type="sibTrans" cxnId="{D1CD0472-10B6-48D1-A580-E8595BB90231}">
      <dgm:prSet/>
      <dgm:spPr/>
      <dgm:t>
        <a:bodyPr/>
        <a:lstStyle/>
        <a:p>
          <a:endParaRPr lang="en-GB" sz="1050"/>
        </a:p>
      </dgm:t>
    </dgm:pt>
    <dgm:pt modelId="{BEE4C0D8-FB3E-4006-809A-0EA1B4046F26}" type="parTrans" cxnId="{D1CD0472-10B6-48D1-A580-E8595BB90231}">
      <dgm:prSet/>
      <dgm:spPr/>
      <dgm:t>
        <a:bodyPr/>
        <a:lstStyle/>
        <a:p>
          <a:endParaRPr lang="en-GB" sz="1050"/>
        </a:p>
      </dgm:t>
    </dgm:pt>
    <dgm:pt modelId="{FA4C88CB-457F-4C5E-800F-D936AB94BE0E}">
      <dgm:prSet phldrT="[Text]" custT="1"/>
      <dgm:spPr/>
      <dgm:t>
        <a:bodyPr/>
        <a:lstStyle/>
        <a:p>
          <a:r>
            <a:rPr lang="en-US" sz="1400" dirty="0"/>
            <a:t>Something to say</a:t>
          </a:r>
          <a:endParaRPr lang="en-GB" sz="1400" dirty="0"/>
        </a:p>
      </dgm:t>
    </dgm:pt>
    <dgm:pt modelId="{C82BFC40-5E3D-4CC9-A1E9-DCBD8F0E81B8}" type="sibTrans" cxnId="{F4352E45-55AB-433B-A403-E4AA6265A6F9}">
      <dgm:prSet/>
      <dgm:spPr/>
      <dgm:t>
        <a:bodyPr/>
        <a:lstStyle/>
        <a:p>
          <a:endParaRPr lang="en-GB" sz="1050"/>
        </a:p>
      </dgm:t>
    </dgm:pt>
    <dgm:pt modelId="{DF1A3B96-DE99-4F2A-9E4C-DDA639D116EB}" type="parTrans" cxnId="{F4352E45-55AB-433B-A403-E4AA6265A6F9}">
      <dgm:prSet/>
      <dgm:spPr/>
      <dgm:t>
        <a:bodyPr/>
        <a:lstStyle/>
        <a:p>
          <a:endParaRPr lang="en-GB" sz="1050"/>
        </a:p>
      </dgm:t>
    </dgm:pt>
    <dgm:pt modelId="{47DAAEC2-0AA6-4176-BD8B-8B70BC89E3CD}" type="pres">
      <dgm:prSet presAssocID="{15CAC170-56BA-4741-9A10-5F9C2453E419}" presName="Name0" presStyleCnt="0">
        <dgm:presLayoutVars>
          <dgm:dir/>
          <dgm:animLvl val="lvl"/>
          <dgm:resizeHandles val="exact"/>
        </dgm:presLayoutVars>
      </dgm:prSet>
      <dgm:spPr/>
    </dgm:pt>
    <dgm:pt modelId="{8B78D5C7-5763-4B95-943B-88653D4D5166}" type="pres">
      <dgm:prSet presAssocID="{15CAC170-56BA-4741-9A10-5F9C2453E419}" presName="tSp" presStyleCnt="0"/>
      <dgm:spPr/>
    </dgm:pt>
    <dgm:pt modelId="{A4E805B6-7A32-4626-9C74-73474928513D}" type="pres">
      <dgm:prSet presAssocID="{15CAC170-56BA-4741-9A10-5F9C2453E419}" presName="bSp" presStyleCnt="0"/>
      <dgm:spPr/>
    </dgm:pt>
    <dgm:pt modelId="{C8C5D805-3C6C-42CE-A2B2-0DF0298DDFCC}" type="pres">
      <dgm:prSet presAssocID="{15CAC170-56BA-4741-9A10-5F9C2453E419}" presName="process" presStyleCnt="0"/>
      <dgm:spPr/>
    </dgm:pt>
    <dgm:pt modelId="{CFDEEE14-48A1-4760-B0A2-CBBB551F2ED3}" type="pres">
      <dgm:prSet presAssocID="{6929D184-3C3B-43EF-AA2A-90E476236E38}" presName="composite1" presStyleCnt="0"/>
      <dgm:spPr/>
    </dgm:pt>
    <dgm:pt modelId="{68B1FAB3-13C7-4828-8542-DC1088F0EF41}" type="pres">
      <dgm:prSet presAssocID="{6929D184-3C3B-43EF-AA2A-90E476236E38}" presName="dummyNode1" presStyleLbl="node1" presStyleIdx="0" presStyleCnt="3"/>
      <dgm:spPr/>
    </dgm:pt>
    <dgm:pt modelId="{12C028F3-AAC6-4F05-8F1A-F61D3DFEE772}" type="pres">
      <dgm:prSet presAssocID="{6929D184-3C3B-43EF-AA2A-90E476236E38}" presName="childNode1" presStyleLbl="bgAcc1" presStyleIdx="0" presStyleCnt="3">
        <dgm:presLayoutVars>
          <dgm:bulletEnabled val="1"/>
        </dgm:presLayoutVars>
      </dgm:prSet>
      <dgm:spPr/>
    </dgm:pt>
    <dgm:pt modelId="{8A4296E8-3FFB-499A-A6B4-37DE6CA29D08}" type="pres">
      <dgm:prSet presAssocID="{6929D184-3C3B-43EF-AA2A-90E476236E38}" presName="childNode1tx" presStyleLbl="bgAcc1" presStyleIdx="0" presStyleCnt="3">
        <dgm:presLayoutVars>
          <dgm:bulletEnabled val="1"/>
        </dgm:presLayoutVars>
      </dgm:prSet>
      <dgm:spPr/>
    </dgm:pt>
    <dgm:pt modelId="{1D59AE81-DDDB-41D9-BE7F-0328FD265F69}" type="pres">
      <dgm:prSet presAssocID="{6929D184-3C3B-43EF-AA2A-90E476236E38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3BEBE337-A685-4AB9-B82D-104460D03995}" type="pres">
      <dgm:prSet presAssocID="{6929D184-3C3B-43EF-AA2A-90E476236E38}" presName="connSite1" presStyleCnt="0"/>
      <dgm:spPr/>
    </dgm:pt>
    <dgm:pt modelId="{0F86D4EC-C164-4637-A719-8F72713D9C06}" type="pres">
      <dgm:prSet presAssocID="{6DB0DBD9-98A0-4EDB-85DF-30A5108698F6}" presName="Name9" presStyleLbl="sibTrans2D1" presStyleIdx="0" presStyleCnt="2"/>
      <dgm:spPr/>
    </dgm:pt>
    <dgm:pt modelId="{33AA71BD-72CC-4CD5-AA75-CB74BE954282}" type="pres">
      <dgm:prSet presAssocID="{F5E91083-101D-4EF3-A619-485A54FE2C4E}" presName="composite2" presStyleCnt="0"/>
      <dgm:spPr/>
    </dgm:pt>
    <dgm:pt modelId="{9BA1D43D-7A56-41BD-9515-F7DAF6DAE66B}" type="pres">
      <dgm:prSet presAssocID="{F5E91083-101D-4EF3-A619-485A54FE2C4E}" presName="dummyNode2" presStyleLbl="node1" presStyleIdx="0" presStyleCnt="3"/>
      <dgm:spPr/>
    </dgm:pt>
    <dgm:pt modelId="{35EB1BC9-A7A0-48C0-8BEB-00E862A0912C}" type="pres">
      <dgm:prSet presAssocID="{F5E91083-101D-4EF3-A619-485A54FE2C4E}" presName="childNode2" presStyleLbl="bgAcc1" presStyleIdx="1" presStyleCnt="3">
        <dgm:presLayoutVars>
          <dgm:bulletEnabled val="1"/>
        </dgm:presLayoutVars>
      </dgm:prSet>
      <dgm:spPr/>
    </dgm:pt>
    <dgm:pt modelId="{7D124CA8-3B8B-474B-958E-51DAB491A7EB}" type="pres">
      <dgm:prSet presAssocID="{F5E91083-101D-4EF3-A619-485A54FE2C4E}" presName="childNode2tx" presStyleLbl="bgAcc1" presStyleIdx="1" presStyleCnt="3">
        <dgm:presLayoutVars>
          <dgm:bulletEnabled val="1"/>
        </dgm:presLayoutVars>
      </dgm:prSet>
      <dgm:spPr/>
    </dgm:pt>
    <dgm:pt modelId="{2BDA686D-8760-46A7-B274-33DCF4DDBD4F}" type="pres">
      <dgm:prSet presAssocID="{F5E91083-101D-4EF3-A619-485A54FE2C4E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43110461-A7F9-4005-A0C0-7141DBAA13BF}" type="pres">
      <dgm:prSet presAssocID="{F5E91083-101D-4EF3-A619-485A54FE2C4E}" presName="connSite2" presStyleCnt="0"/>
      <dgm:spPr/>
    </dgm:pt>
    <dgm:pt modelId="{3C04202B-3E2F-4952-BC9A-1AB489DC8D16}" type="pres">
      <dgm:prSet presAssocID="{D04AE1F5-AC90-48FA-B522-A3CDA59633BF}" presName="Name18" presStyleLbl="sibTrans2D1" presStyleIdx="1" presStyleCnt="2"/>
      <dgm:spPr/>
    </dgm:pt>
    <dgm:pt modelId="{33A52725-171A-424C-A909-D1A7FBD9D76F}" type="pres">
      <dgm:prSet presAssocID="{BCC31530-5A05-44B0-B7C2-F7BF2EC8CE7B}" presName="composite1" presStyleCnt="0"/>
      <dgm:spPr/>
    </dgm:pt>
    <dgm:pt modelId="{3B15F227-6CD1-4025-8883-1319817E9E31}" type="pres">
      <dgm:prSet presAssocID="{BCC31530-5A05-44B0-B7C2-F7BF2EC8CE7B}" presName="dummyNode1" presStyleLbl="node1" presStyleIdx="1" presStyleCnt="3"/>
      <dgm:spPr/>
    </dgm:pt>
    <dgm:pt modelId="{C69F4C43-23B3-4673-A8F4-169DA47F9F3A}" type="pres">
      <dgm:prSet presAssocID="{BCC31530-5A05-44B0-B7C2-F7BF2EC8CE7B}" presName="childNode1" presStyleLbl="bgAcc1" presStyleIdx="2" presStyleCnt="3">
        <dgm:presLayoutVars>
          <dgm:bulletEnabled val="1"/>
        </dgm:presLayoutVars>
      </dgm:prSet>
      <dgm:spPr/>
    </dgm:pt>
    <dgm:pt modelId="{A22067B1-C30A-4602-BAEE-2EEBDD0BC1E4}" type="pres">
      <dgm:prSet presAssocID="{BCC31530-5A05-44B0-B7C2-F7BF2EC8CE7B}" presName="childNode1tx" presStyleLbl="bgAcc1" presStyleIdx="2" presStyleCnt="3">
        <dgm:presLayoutVars>
          <dgm:bulletEnabled val="1"/>
        </dgm:presLayoutVars>
      </dgm:prSet>
      <dgm:spPr/>
    </dgm:pt>
    <dgm:pt modelId="{6DDD9AA9-467F-404C-9844-6331EBE4329A}" type="pres">
      <dgm:prSet presAssocID="{BCC31530-5A05-44B0-B7C2-F7BF2EC8CE7B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453061CB-B540-4847-8833-84A385431755}" type="pres">
      <dgm:prSet presAssocID="{BCC31530-5A05-44B0-B7C2-F7BF2EC8CE7B}" presName="connSite1" presStyleCnt="0"/>
      <dgm:spPr/>
    </dgm:pt>
  </dgm:ptLst>
  <dgm:cxnLst>
    <dgm:cxn modelId="{F84D4C03-D73E-4542-ACC3-6E20DF5D3687}" type="presOf" srcId="{4599772B-D342-4EE5-9913-E4C260CBC37E}" destId="{A22067B1-C30A-4602-BAEE-2EEBDD0BC1E4}" srcOrd="1" destOrd="1" presId="urn:microsoft.com/office/officeart/2005/8/layout/hProcess4"/>
    <dgm:cxn modelId="{B1C0AF0E-1F78-44EB-8E3A-AF59CC0A2F35}" srcId="{15CAC170-56BA-4741-9A10-5F9C2453E419}" destId="{BCC31530-5A05-44B0-B7C2-F7BF2EC8CE7B}" srcOrd="2" destOrd="0" parTransId="{6A581602-1D12-474C-9E6A-B6BE3EB3FCCC}" sibTransId="{4FEBFBF4-2239-4057-8892-D90F7F7EDDB9}"/>
    <dgm:cxn modelId="{4B891E16-B14D-4E2A-8849-3472F5996C17}" type="presOf" srcId="{999D8BD5-14B0-4802-8F44-4E471C75B956}" destId="{7D124CA8-3B8B-474B-958E-51DAB491A7EB}" srcOrd="1" destOrd="0" presId="urn:microsoft.com/office/officeart/2005/8/layout/hProcess4"/>
    <dgm:cxn modelId="{B3AA202E-DE94-42AF-B3C1-D59D06B41724}" type="presOf" srcId="{D04AE1F5-AC90-48FA-B522-A3CDA59633BF}" destId="{3C04202B-3E2F-4952-BC9A-1AB489DC8D16}" srcOrd="0" destOrd="0" presId="urn:microsoft.com/office/officeart/2005/8/layout/hProcess4"/>
    <dgm:cxn modelId="{963DA75E-1A9A-4952-A6D4-089968985A9C}" type="presOf" srcId="{FA4C88CB-457F-4C5E-800F-D936AB94BE0E}" destId="{12C028F3-AAC6-4F05-8F1A-F61D3DFEE772}" srcOrd="0" destOrd="0" presId="urn:microsoft.com/office/officeart/2005/8/layout/hProcess4"/>
    <dgm:cxn modelId="{F4352E45-55AB-433B-A403-E4AA6265A6F9}" srcId="{6929D184-3C3B-43EF-AA2A-90E476236E38}" destId="{FA4C88CB-457F-4C5E-800F-D936AB94BE0E}" srcOrd="0" destOrd="0" parTransId="{DF1A3B96-DE99-4F2A-9E4C-DDA639D116EB}" sibTransId="{C82BFC40-5E3D-4CC9-A1E9-DCBD8F0E81B8}"/>
    <dgm:cxn modelId="{4342D247-4C30-4F14-AA96-25CB63CE059A}" srcId="{F5E91083-101D-4EF3-A619-485A54FE2C4E}" destId="{999D8BD5-14B0-4802-8F44-4E471C75B956}" srcOrd="0" destOrd="0" parTransId="{3040C7BC-0791-4A7B-81DE-D81B32F2ECA4}" sibTransId="{10BCEA6A-731A-4A6E-A173-74C7EB315AA1}"/>
    <dgm:cxn modelId="{9375746A-07DC-48FE-8376-DE3EDFAD64E6}" srcId="{F5E91083-101D-4EF3-A619-485A54FE2C4E}" destId="{D27D5372-B330-4B6B-9238-CC0C5AAA2142}" srcOrd="1" destOrd="0" parTransId="{8B56178D-E88F-44F5-A157-F5F44FE19D4D}" sibTransId="{965D2214-8168-4D0A-9E3F-C50B522F193A}"/>
    <dgm:cxn modelId="{6DDABD4A-79CE-475F-9B0B-898E73826165}" srcId="{BCC31530-5A05-44B0-B7C2-F7BF2EC8CE7B}" destId="{4599772B-D342-4EE5-9913-E4C260CBC37E}" srcOrd="1" destOrd="0" parTransId="{E2C08E91-0344-4568-9CDE-DC24C1C6009A}" sibTransId="{BABC146C-A0B3-4D4F-978A-D8732031276F}"/>
    <dgm:cxn modelId="{BAD51B6B-69C1-4A0D-B0FD-F4DD507EE2D8}" type="presOf" srcId="{6929D184-3C3B-43EF-AA2A-90E476236E38}" destId="{1D59AE81-DDDB-41D9-BE7F-0328FD265F69}" srcOrd="0" destOrd="0" presId="urn:microsoft.com/office/officeart/2005/8/layout/hProcess4"/>
    <dgm:cxn modelId="{C2F0664B-B89D-4B55-B45B-3D097B65BB5B}" type="presOf" srcId="{FA4C88CB-457F-4C5E-800F-D936AB94BE0E}" destId="{8A4296E8-3FFB-499A-A6B4-37DE6CA29D08}" srcOrd="1" destOrd="0" presId="urn:microsoft.com/office/officeart/2005/8/layout/hProcess4"/>
    <dgm:cxn modelId="{D1CD0472-10B6-48D1-A580-E8595BB90231}" srcId="{15CAC170-56BA-4741-9A10-5F9C2453E419}" destId="{6929D184-3C3B-43EF-AA2A-90E476236E38}" srcOrd="0" destOrd="0" parTransId="{BEE4C0D8-FB3E-4006-809A-0EA1B4046F26}" sibTransId="{6DB0DBD9-98A0-4EDB-85DF-30A5108698F6}"/>
    <dgm:cxn modelId="{D7BF2758-293B-4174-B1E5-93C9FF0A5491}" type="presOf" srcId="{D27D5372-B330-4B6B-9238-CC0C5AAA2142}" destId="{7D124CA8-3B8B-474B-958E-51DAB491A7EB}" srcOrd="1" destOrd="1" presId="urn:microsoft.com/office/officeart/2005/8/layout/hProcess4"/>
    <dgm:cxn modelId="{FB80A37B-1161-49C3-95D7-4935392EDC2C}" type="presOf" srcId="{CBA0E2FD-3FED-4F98-921C-16DD99B04C76}" destId="{A22067B1-C30A-4602-BAEE-2EEBDD0BC1E4}" srcOrd="1" destOrd="0" presId="urn:microsoft.com/office/officeart/2005/8/layout/hProcess4"/>
    <dgm:cxn modelId="{0572BD86-E709-473B-9D7A-4D0F0E2D4092}" type="presOf" srcId="{F5E91083-101D-4EF3-A619-485A54FE2C4E}" destId="{2BDA686D-8760-46A7-B274-33DCF4DDBD4F}" srcOrd="0" destOrd="0" presId="urn:microsoft.com/office/officeart/2005/8/layout/hProcess4"/>
    <dgm:cxn modelId="{E6CFA5A1-DC54-46B2-9394-85314FE3103B}" type="presOf" srcId="{CBA0E2FD-3FED-4F98-921C-16DD99B04C76}" destId="{C69F4C43-23B3-4673-A8F4-169DA47F9F3A}" srcOrd="0" destOrd="0" presId="urn:microsoft.com/office/officeart/2005/8/layout/hProcess4"/>
    <dgm:cxn modelId="{5DBDEAA4-C2B4-4637-8810-371D9418F980}" type="presOf" srcId="{4599772B-D342-4EE5-9913-E4C260CBC37E}" destId="{C69F4C43-23B3-4673-A8F4-169DA47F9F3A}" srcOrd="0" destOrd="1" presId="urn:microsoft.com/office/officeart/2005/8/layout/hProcess4"/>
    <dgm:cxn modelId="{BDE8B9B2-0110-4878-9E33-9B7B5BD61E55}" type="presOf" srcId="{6DB0DBD9-98A0-4EDB-85DF-30A5108698F6}" destId="{0F86D4EC-C164-4637-A719-8F72713D9C06}" srcOrd="0" destOrd="0" presId="urn:microsoft.com/office/officeart/2005/8/layout/hProcess4"/>
    <dgm:cxn modelId="{7F6F72B9-6EED-44DA-A4AB-077B449C974D}" type="presOf" srcId="{BCC31530-5A05-44B0-B7C2-F7BF2EC8CE7B}" destId="{6DDD9AA9-467F-404C-9844-6331EBE4329A}" srcOrd="0" destOrd="0" presId="urn:microsoft.com/office/officeart/2005/8/layout/hProcess4"/>
    <dgm:cxn modelId="{B45E1DBC-4E72-4CC4-848D-380A8451191C}" srcId="{15CAC170-56BA-4741-9A10-5F9C2453E419}" destId="{F5E91083-101D-4EF3-A619-485A54FE2C4E}" srcOrd="1" destOrd="0" parTransId="{B9913CB6-955C-49C2-BCB1-ABB0745056C7}" sibTransId="{D04AE1F5-AC90-48FA-B522-A3CDA59633BF}"/>
    <dgm:cxn modelId="{FB36E0C7-A874-4A0A-A3DC-F26C4CAC625D}" type="presOf" srcId="{999D8BD5-14B0-4802-8F44-4E471C75B956}" destId="{35EB1BC9-A7A0-48C0-8BEB-00E862A0912C}" srcOrd="0" destOrd="0" presId="urn:microsoft.com/office/officeart/2005/8/layout/hProcess4"/>
    <dgm:cxn modelId="{C0F6F7F3-DF2B-4563-A735-E2F1EFDC3F5E}" type="presOf" srcId="{15CAC170-56BA-4741-9A10-5F9C2453E419}" destId="{47DAAEC2-0AA6-4176-BD8B-8B70BC89E3CD}" srcOrd="0" destOrd="0" presId="urn:microsoft.com/office/officeart/2005/8/layout/hProcess4"/>
    <dgm:cxn modelId="{8449E5FA-C1A3-41F8-9933-861F7C14C491}" srcId="{BCC31530-5A05-44B0-B7C2-F7BF2EC8CE7B}" destId="{CBA0E2FD-3FED-4F98-921C-16DD99B04C76}" srcOrd="0" destOrd="0" parTransId="{9B0A75EB-E506-4DEF-9194-AF9B078A4F3C}" sibTransId="{B540ECB2-03A4-456E-A8D3-95BFF25870A8}"/>
    <dgm:cxn modelId="{991D5CFB-F44C-4B40-BC00-D1CD8EA36B62}" type="presOf" srcId="{D27D5372-B330-4B6B-9238-CC0C5AAA2142}" destId="{35EB1BC9-A7A0-48C0-8BEB-00E862A0912C}" srcOrd="0" destOrd="1" presId="urn:microsoft.com/office/officeart/2005/8/layout/hProcess4"/>
    <dgm:cxn modelId="{A638C72F-4287-4E9B-9D37-017969AFE1BA}" type="presParOf" srcId="{47DAAEC2-0AA6-4176-BD8B-8B70BC89E3CD}" destId="{8B78D5C7-5763-4B95-943B-88653D4D5166}" srcOrd="0" destOrd="0" presId="urn:microsoft.com/office/officeart/2005/8/layout/hProcess4"/>
    <dgm:cxn modelId="{DA3CA06C-34DE-48BC-89B3-3A7ED4ED63B9}" type="presParOf" srcId="{47DAAEC2-0AA6-4176-BD8B-8B70BC89E3CD}" destId="{A4E805B6-7A32-4626-9C74-73474928513D}" srcOrd="1" destOrd="0" presId="urn:microsoft.com/office/officeart/2005/8/layout/hProcess4"/>
    <dgm:cxn modelId="{65BD1819-2678-42CC-A991-3A5261557BC3}" type="presParOf" srcId="{47DAAEC2-0AA6-4176-BD8B-8B70BC89E3CD}" destId="{C8C5D805-3C6C-42CE-A2B2-0DF0298DDFCC}" srcOrd="2" destOrd="0" presId="urn:microsoft.com/office/officeart/2005/8/layout/hProcess4"/>
    <dgm:cxn modelId="{562F1B56-AAFF-4C2B-8C86-4B9A7CBA7B36}" type="presParOf" srcId="{C8C5D805-3C6C-42CE-A2B2-0DF0298DDFCC}" destId="{CFDEEE14-48A1-4760-B0A2-CBBB551F2ED3}" srcOrd="0" destOrd="0" presId="urn:microsoft.com/office/officeart/2005/8/layout/hProcess4"/>
    <dgm:cxn modelId="{3E76F8D9-6448-4848-862B-49205300F586}" type="presParOf" srcId="{CFDEEE14-48A1-4760-B0A2-CBBB551F2ED3}" destId="{68B1FAB3-13C7-4828-8542-DC1088F0EF41}" srcOrd="0" destOrd="0" presId="urn:microsoft.com/office/officeart/2005/8/layout/hProcess4"/>
    <dgm:cxn modelId="{7551B312-9A10-4B22-ABC2-4BC262C590F5}" type="presParOf" srcId="{CFDEEE14-48A1-4760-B0A2-CBBB551F2ED3}" destId="{12C028F3-AAC6-4F05-8F1A-F61D3DFEE772}" srcOrd="1" destOrd="0" presId="urn:microsoft.com/office/officeart/2005/8/layout/hProcess4"/>
    <dgm:cxn modelId="{60D4294B-69C3-4410-BA9E-C46592B135C5}" type="presParOf" srcId="{CFDEEE14-48A1-4760-B0A2-CBBB551F2ED3}" destId="{8A4296E8-3FFB-499A-A6B4-37DE6CA29D08}" srcOrd="2" destOrd="0" presId="urn:microsoft.com/office/officeart/2005/8/layout/hProcess4"/>
    <dgm:cxn modelId="{938B6C4F-3123-4528-AA4A-4799D634873D}" type="presParOf" srcId="{CFDEEE14-48A1-4760-B0A2-CBBB551F2ED3}" destId="{1D59AE81-DDDB-41D9-BE7F-0328FD265F69}" srcOrd="3" destOrd="0" presId="urn:microsoft.com/office/officeart/2005/8/layout/hProcess4"/>
    <dgm:cxn modelId="{BD6307FB-F570-4944-8280-FFF67689E0DC}" type="presParOf" srcId="{CFDEEE14-48A1-4760-B0A2-CBBB551F2ED3}" destId="{3BEBE337-A685-4AB9-B82D-104460D03995}" srcOrd="4" destOrd="0" presId="urn:microsoft.com/office/officeart/2005/8/layout/hProcess4"/>
    <dgm:cxn modelId="{736DBAF0-A594-44FE-848D-DD6C28631D13}" type="presParOf" srcId="{C8C5D805-3C6C-42CE-A2B2-0DF0298DDFCC}" destId="{0F86D4EC-C164-4637-A719-8F72713D9C06}" srcOrd="1" destOrd="0" presId="urn:microsoft.com/office/officeart/2005/8/layout/hProcess4"/>
    <dgm:cxn modelId="{98D3362C-E7D7-4BCF-9229-76553F480E34}" type="presParOf" srcId="{C8C5D805-3C6C-42CE-A2B2-0DF0298DDFCC}" destId="{33AA71BD-72CC-4CD5-AA75-CB74BE954282}" srcOrd="2" destOrd="0" presId="urn:microsoft.com/office/officeart/2005/8/layout/hProcess4"/>
    <dgm:cxn modelId="{C1108B95-671A-443D-87B1-A61899B7D72B}" type="presParOf" srcId="{33AA71BD-72CC-4CD5-AA75-CB74BE954282}" destId="{9BA1D43D-7A56-41BD-9515-F7DAF6DAE66B}" srcOrd="0" destOrd="0" presId="urn:microsoft.com/office/officeart/2005/8/layout/hProcess4"/>
    <dgm:cxn modelId="{095CDFDB-9341-4434-8C6B-0804179D0C24}" type="presParOf" srcId="{33AA71BD-72CC-4CD5-AA75-CB74BE954282}" destId="{35EB1BC9-A7A0-48C0-8BEB-00E862A0912C}" srcOrd="1" destOrd="0" presId="urn:microsoft.com/office/officeart/2005/8/layout/hProcess4"/>
    <dgm:cxn modelId="{E19AB526-5E25-4558-B76D-3D397918384D}" type="presParOf" srcId="{33AA71BD-72CC-4CD5-AA75-CB74BE954282}" destId="{7D124CA8-3B8B-474B-958E-51DAB491A7EB}" srcOrd="2" destOrd="0" presId="urn:microsoft.com/office/officeart/2005/8/layout/hProcess4"/>
    <dgm:cxn modelId="{91B8C817-8F7A-460C-A678-4B87957FBA7E}" type="presParOf" srcId="{33AA71BD-72CC-4CD5-AA75-CB74BE954282}" destId="{2BDA686D-8760-46A7-B274-33DCF4DDBD4F}" srcOrd="3" destOrd="0" presId="urn:microsoft.com/office/officeart/2005/8/layout/hProcess4"/>
    <dgm:cxn modelId="{CCBEBF13-52ED-4B4D-B416-38813F456156}" type="presParOf" srcId="{33AA71BD-72CC-4CD5-AA75-CB74BE954282}" destId="{43110461-A7F9-4005-A0C0-7141DBAA13BF}" srcOrd="4" destOrd="0" presId="urn:microsoft.com/office/officeart/2005/8/layout/hProcess4"/>
    <dgm:cxn modelId="{382BC4C4-F8EB-4146-BA26-76B6914D6348}" type="presParOf" srcId="{C8C5D805-3C6C-42CE-A2B2-0DF0298DDFCC}" destId="{3C04202B-3E2F-4952-BC9A-1AB489DC8D16}" srcOrd="3" destOrd="0" presId="urn:microsoft.com/office/officeart/2005/8/layout/hProcess4"/>
    <dgm:cxn modelId="{DE6B596B-605E-483D-9A12-FEDD6779E812}" type="presParOf" srcId="{C8C5D805-3C6C-42CE-A2B2-0DF0298DDFCC}" destId="{33A52725-171A-424C-A909-D1A7FBD9D76F}" srcOrd="4" destOrd="0" presId="urn:microsoft.com/office/officeart/2005/8/layout/hProcess4"/>
    <dgm:cxn modelId="{A379F3D7-3F30-4C0E-BB9E-0C4AE909A880}" type="presParOf" srcId="{33A52725-171A-424C-A909-D1A7FBD9D76F}" destId="{3B15F227-6CD1-4025-8883-1319817E9E31}" srcOrd="0" destOrd="0" presId="urn:microsoft.com/office/officeart/2005/8/layout/hProcess4"/>
    <dgm:cxn modelId="{D8D2C39D-4615-4A7D-B023-5C127E16FB41}" type="presParOf" srcId="{33A52725-171A-424C-A909-D1A7FBD9D76F}" destId="{C69F4C43-23B3-4673-A8F4-169DA47F9F3A}" srcOrd="1" destOrd="0" presId="urn:microsoft.com/office/officeart/2005/8/layout/hProcess4"/>
    <dgm:cxn modelId="{6609E6A8-6938-4D28-A81C-FD2496C5BC23}" type="presParOf" srcId="{33A52725-171A-424C-A909-D1A7FBD9D76F}" destId="{A22067B1-C30A-4602-BAEE-2EEBDD0BC1E4}" srcOrd="2" destOrd="0" presId="urn:microsoft.com/office/officeart/2005/8/layout/hProcess4"/>
    <dgm:cxn modelId="{80D0505B-77CE-4113-BA65-76169D3C5EF0}" type="presParOf" srcId="{33A52725-171A-424C-A909-D1A7FBD9D76F}" destId="{6DDD9AA9-467F-404C-9844-6331EBE4329A}" srcOrd="3" destOrd="0" presId="urn:microsoft.com/office/officeart/2005/8/layout/hProcess4"/>
    <dgm:cxn modelId="{ACCB56FC-E594-42CD-ACD9-6D3E95619565}" type="presParOf" srcId="{33A52725-171A-424C-A909-D1A7FBD9D76F}" destId="{453061CB-B540-4847-8833-84A385431755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BD9B46-8920-4114-8C85-4756A617DEDF}" type="doc">
      <dgm:prSet loTypeId="urn:microsoft.com/office/officeart/2005/8/layout/venn3" loCatId="relationship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8A82CE3-10B5-4CC5-BF89-DCB708153DFF}">
      <dgm:prSet phldrT="[Text]"/>
      <dgm:spPr>
        <a:ln w="38100">
          <a:solidFill>
            <a:schemeClr val="accent1"/>
          </a:solidFill>
        </a:ln>
      </dgm:spPr>
      <dgm:t>
        <a:bodyPr/>
        <a:lstStyle/>
        <a:p>
          <a:r>
            <a:rPr lang="en-US" dirty="0"/>
            <a:t>Personal Exposure to pollution (Inhale </a:t>
          </a:r>
          <a:r>
            <a:rPr lang="en-US" dirty="0">
              <a:sym typeface="Wingdings" panose="05000000000000000000" pitchFamily="2" charset="2"/>
            </a:rPr>
            <a:t> Patches etc has to be personal)</a:t>
          </a:r>
          <a:endParaRPr lang="en-GB" dirty="0"/>
        </a:p>
      </dgm:t>
    </dgm:pt>
    <dgm:pt modelId="{7EA3B3B6-180A-4B5E-9578-8B0ECB31A62B}" type="parTrans" cxnId="{BD8EADA9-0437-4E77-BE42-0E88A7BB18DB}">
      <dgm:prSet/>
      <dgm:spPr/>
      <dgm:t>
        <a:bodyPr/>
        <a:lstStyle/>
        <a:p>
          <a:endParaRPr lang="en-GB"/>
        </a:p>
      </dgm:t>
    </dgm:pt>
    <dgm:pt modelId="{46EB28B9-3F1A-4B5B-9047-F0E266142C05}" type="sibTrans" cxnId="{BD8EADA9-0437-4E77-BE42-0E88A7BB18DB}">
      <dgm:prSet/>
      <dgm:spPr/>
      <dgm:t>
        <a:bodyPr/>
        <a:lstStyle/>
        <a:p>
          <a:endParaRPr lang="en-GB"/>
        </a:p>
      </dgm:t>
    </dgm:pt>
    <dgm:pt modelId="{BB79ECC2-57CC-4938-B213-D41353A72240}">
      <dgm:prSet phldrT="[Text]"/>
      <dgm:spPr>
        <a:ln w="38100">
          <a:solidFill>
            <a:schemeClr val="accent1"/>
          </a:solidFill>
        </a:ln>
      </dgm:spPr>
      <dgm:t>
        <a:bodyPr/>
        <a:lstStyle/>
        <a:p>
          <a:r>
            <a:rPr lang="en-US" dirty="0"/>
            <a:t>(Open Weather) – granularity up to 200m</a:t>
          </a:r>
          <a:endParaRPr lang="en-GB" dirty="0"/>
        </a:p>
      </dgm:t>
    </dgm:pt>
    <dgm:pt modelId="{C049D270-FB5A-488A-9F7F-7533B555C48D}" type="parTrans" cxnId="{A13CAEC7-104E-45EE-A3C2-4B8A07156302}">
      <dgm:prSet/>
      <dgm:spPr/>
      <dgm:t>
        <a:bodyPr/>
        <a:lstStyle/>
        <a:p>
          <a:endParaRPr lang="en-GB"/>
        </a:p>
      </dgm:t>
    </dgm:pt>
    <dgm:pt modelId="{C4FDA6FA-8B9B-4F50-A874-F6AE6280D64F}" type="sibTrans" cxnId="{A13CAEC7-104E-45EE-A3C2-4B8A07156302}">
      <dgm:prSet/>
      <dgm:spPr/>
      <dgm:t>
        <a:bodyPr/>
        <a:lstStyle/>
        <a:p>
          <a:endParaRPr lang="en-GB"/>
        </a:p>
      </dgm:t>
    </dgm:pt>
    <dgm:pt modelId="{1B708A3E-B061-4FB1-87DE-4FC8411D66E5}" type="pres">
      <dgm:prSet presAssocID="{49BD9B46-8920-4114-8C85-4756A617DEDF}" presName="Name0" presStyleCnt="0">
        <dgm:presLayoutVars>
          <dgm:dir/>
          <dgm:resizeHandles val="exact"/>
        </dgm:presLayoutVars>
      </dgm:prSet>
      <dgm:spPr/>
    </dgm:pt>
    <dgm:pt modelId="{1A0EA86C-1B7C-4D88-BB9B-EBADDEEE4F54}" type="pres">
      <dgm:prSet presAssocID="{BB79ECC2-57CC-4938-B213-D41353A72240}" presName="Name5" presStyleLbl="vennNode1" presStyleIdx="0" presStyleCnt="2">
        <dgm:presLayoutVars>
          <dgm:bulletEnabled val="1"/>
        </dgm:presLayoutVars>
      </dgm:prSet>
      <dgm:spPr/>
    </dgm:pt>
    <dgm:pt modelId="{87C01F1B-9193-471D-9AC6-D2762B76C524}" type="pres">
      <dgm:prSet presAssocID="{C4FDA6FA-8B9B-4F50-A874-F6AE6280D64F}" presName="space" presStyleCnt="0"/>
      <dgm:spPr/>
    </dgm:pt>
    <dgm:pt modelId="{4A7CC4B0-2F57-4468-A305-507629093B7D}" type="pres">
      <dgm:prSet presAssocID="{98A82CE3-10B5-4CC5-BF89-DCB708153DFF}" presName="Name5" presStyleLbl="vennNode1" presStyleIdx="1" presStyleCnt="2">
        <dgm:presLayoutVars>
          <dgm:bulletEnabled val="1"/>
        </dgm:presLayoutVars>
      </dgm:prSet>
      <dgm:spPr/>
    </dgm:pt>
  </dgm:ptLst>
  <dgm:cxnLst>
    <dgm:cxn modelId="{E6F28171-201B-45C8-AB99-4FC79B7EA30B}" type="presOf" srcId="{49BD9B46-8920-4114-8C85-4756A617DEDF}" destId="{1B708A3E-B061-4FB1-87DE-4FC8411D66E5}" srcOrd="0" destOrd="0" presId="urn:microsoft.com/office/officeart/2005/8/layout/venn3"/>
    <dgm:cxn modelId="{ADE7B9A2-C07A-41EA-B38D-CA10CB40F409}" type="presOf" srcId="{BB79ECC2-57CC-4938-B213-D41353A72240}" destId="{1A0EA86C-1B7C-4D88-BB9B-EBADDEEE4F54}" srcOrd="0" destOrd="0" presId="urn:microsoft.com/office/officeart/2005/8/layout/venn3"/>
    <dgm:cxn modelId="{BD8EADA9-0437-4E77-BE42-0E88A7BB18DB}" srcId="{49BD9B46-8920-4114-8C85-4756A617DEDF}" destId="{98A82CE3-10B5-4CC5-BF89-DCB708153DFF}" srcOrd="1" destOrd="0" parTransId="{7EA3B3B6-180A-4B5E-9578-8B0ECB31A62B}" sibTransId="{46EB28B9-3F1A-4B5B-9047-F0E266142C05}"/>
    <dgm:cxn modelId="{A13CAEC7-104E-45EE-A3C2-4B8A07156302}" srcId="{49BD9B46-8920-4114-8C85-4756A617DEDF}" destId="{BB79ECC2-57CC-4938-B213-D41353A72240}" srcOrd="0" destOrd="0" parTransId="{C049D270-FB5A-488A-9F7F-7533B555C48D}" sibTransId="{C4FDA6FA-8B9B-4F50-A874-F6AE6280D64F}"/>
    <dgm:cxn modelId="{0E4D07DC-4D0B-4EA6-8905-14D3BD5C79C5}" type="presOf" srcId="{98A82CE3-10B5-4CC5-BF89-DCB708153DFF}" destId="{4A7CC4B0-2F57-4468-A305-507629093B7D}" srcOrd="0" destOrd="0" presId="urn:microsoft.com/office/officeart/2005/8/layout/venn3"/>
    <dgm:cxn modelId="{3C8C9283-157E-4AAD-B97A-643B7139C8B2}" type="presParOf" srcId="{1B708A3E-B061-4FB1-87DE-4FC8411D66E5}" destId="{1A0EA86C-1B7C-4D88-BB9B-EBADDEEE4F54}" srcOrd="0" destOrd="0" presId="urn:microsoft.com/office/officeart/2005/8/layout/venn3"/>
    <dgm:cxn modelId="{91DE8656-26A6-4DC1-910C-6211E235FF14}" type="presParOf" srcId="{1B708A3E-B061-4FB1-87DE-4FC8411D66E5}" destId="{87C01F1B-9193-471D-9AC6-D2762B76C524}" srcOrd="1" destOrd="0" presId="urn:microsoft.com/office/officeart/2005/8/layout/venn3"/>
    <dgm:cxn modelId="{0A4F19D3-A6E5-4E80-92EB-5C0AF157C1EF}" type="presParOf" srcId="{1B708A3E-B061-4FB1-87DE-4FC8411D66E5}" destId="{4A7CC4B0-2F57-4468-A305-507629093B7D}" srcOrd="2" destOrd="0" presId="urn:microsoft.com/office/officeart/2005/8/layout/venn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ADBACB-9321-44F0-843B-A0163A9D00A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A9881C5-A0D6-4BCA-9E3B-C12828CFC06F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Data Ingestion &amp; EDA</a:t>
          </a:r>
          <a:endParaRPr lang="en-GB" dirty="0"/>
        </a:p>
      </dgm:t>
    </dgm:pt>
    <dgm:pt modelId="{074DDEC4-EFA0-40EA-87B3-8A55BC1A2CB9}" type="parTrans" cxnId="{7B826DEC-8B07-459F-860D-5FD7763FA35E}">
      <dgm:prSet/>
      <dgm:spPr/>
      <dgm:t>
        <a:bodyPr/>
        <a:lstStyle/>
        <a:p>
          <a:endParaRPr lang="en-GB"/>
        </a:p>
      </dgm:t>
    </dgm:pt>
    <dgm:pt modelId="{5E7D9F9A-2D79-4556-AF7B-0AB614D67C0B}" type="sibTrans" cxnId="{7B826DEC-8B07-459F-860D-5FD7763FA35E}">
      <dgm:prSet/>
      <dgm:spPr>
        <a:ln w="38100">
          <a:solidFill>
            <a:srgbClr val="0E2841"/>
          </a:solidFill>
        </a:ln>
      </dgm:spPr>
      <dgm:t>
        <a:bodyPr/>
        <a:lstStyle/>
        <a:p>
          <a:endParaRPr lang="en-GB"/>
        </a:p>
      </dgm:t>
    </dgm:pt>
    <dgm:pt modelId="{DDD0953D-D555-4398-9CCD-B8E75C9911B7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K-clustering classes identification</a:t>
          </a:r>
          <a:endParaRPr lang="en-GB" dirty="0"/>
        </a:p>
      </dgm:t>
    </dgm:pt>
    <dgm:pt modelId="{6F55A708-7140-47F7-8426-3E0D2FC7F543}" type="parTrans" cxnId="{5E84F968-EC63-4CE8-94C5-2922D4B22EE5}">
      <dgm:prSet/>
      <dgm:spPr/>
      <dgm:t>
        <a:bodyPr/>
        <a:lstStyle/>
        <a:p>
          <a:endParaRPr lang="en-GB"/>
        </a:p>
      </dgm:t>
    </dgm:pt>
    <dgm:pt modelId="{A485ED0C-95AB-4A26-B7B7-C5DBA4DBBC5E}" type="sibTrans" cxnId="{5E84F968-EC63-4CE8-94C5-2922D4B22EE5}">
      <dgm:prSet/>
      <dgm:spPr>
        <a:ln w="38100">
          <a:solidFill>
            <a:srgbClr val="0E2841"/>
          </a:solidFill>
        </a:ln>
      </dgm:spPr>
      <dgm:t>
        <a:bodyPr/>
        <a:lstStyle/>
        <a:p>
          <a:endParaRPr lang="en-GB"/>
        </a:p>
      </dgm:t>
    </dgm:pt>
    <dgm:pt modelId="{F7E7A122-747C-4B92-8DBB-A2FFC293A1EB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Transformer</a:t>
          </a:r>
          <a:endParaRPr lang="en-GB" dirty="0"/>
        </a:p>
      </dgm:t>
    </dgm:pt>
    <dgm:pt modelId="{B8124A20-B604-4CFA-9DBD-784485323265}" type="parTrans" cxnId="{7606AD78-A6E4-4A94-AA68-6B3D7A9C44DA}">
      <dgm:prSet/>
      <dgm:spPr/>
      <dgm:t>
        <a:bodyPr/>
        <a:lstStyle/>
        <a:p>
          <a:endParaRPr lang="en-GB"/>
        </a:p>
      </dgm:t>
    </dgm:pt>
    <dgm:pt modelId="{3E87A7E3-36CA-4E47-AA96-9747C8CA6A4E}" type="sibTrans" cxnId="{7606AD78-A6E4-4A94-AA68-6B3D7A9C44DA}">
      <dgm:prSet/>
      <dgm:spPr>
        <a:ln w="38100">
          <a:solidFill>
            <a:srgbClr val="0E2841"/>
          </a:solidFill>
        </a:ln>
      </dgm:spPr>
      <dgm:t>
        <a:bodyPr/>
        <a:lstStyle/>
        <a:p>
          <a:endParaRPr lang="en-GB"/>
        </a:p>
      </dgm:t>
    </dgm:pt>
    <dgm:pt modelId="{1786BC44-BD19-4CAA-8F54-C9C450CBB8C1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Fine Tune x individual</a:t>
          </a:r>
          <a:endParaRPr lang="en-GB" dirty="0"/>
        </a:p>
      </dgm:t>
    </dgm:pt>
    <dgm:pt modelId="{4C1E1D6F-7801-4F34-BF22-9E0010B25D68}" type="parTrans" cxnId="{BEA43690-3D6F-4B0A-B4D4-B2991CF6EDE3}">
      <dgm:prSet/>
      <dgm:spPr/>
      <dgm:t>
        <a:bodyPr/>
        <a:lstStyle/>
        <a:p>
          <a:endParaRPr lang="en-GB"/>
        </a:p>
      </dgm:t>
    </dgm:pt>
    <dgm:pt modelId="{EBFC7A74-7353-44EE-8967-131EE05CC7D6}" type="sibTrans" cxnId="{BEA43690-3D6F-4B0A-B4D4-B2991CF6EDE3}">
      <dgm:prSet/>
      <dgm:spPr/>
      <dgm:t>
        <a:bodyPr/>
        <a:lstStyle/>
        <a:p>
          <a:endParaRPr lang="en-GB"/>
        </a:p>
      </dgm:t>
    </dgm:pt>
    <dgm:pt modelId="{1F3AB237-847F-4815-8E1E-F2040763FB12}" type="pres">
      <dgm:prSet presAssocID="{35ADBACB-9321-44F0-843B-A0163A9D00A7}" presName="Name0" presStyleCnt="0">
        <dgm:presLayoutVars>
          <dgm:dir/>
          <dgm:resizeHandles val="exact"/>
        </dgm:presLayoutVars>
      </dgm:prSet>
      <dgm:spPr/>
    </dgm:pt>
    <dgm:pt modelId="{D567F6B1-CB9A-4EA6-BF7C-BB91112E8701}" type="pres">
      <dgm:prSet presAssocID="{4A9881C5-A0D6-4BCA-9E3B-C12828CFC06F}" presName="node" presStyleLbl="node1" presStyleIdx="0" presStyleCnt="4">
        <dgm:presLayoutVars>
          <dgm:bulletEnabled val="1"/>
        </dgm:presLayoutVars>
      </dgm:prSet>
      <dgm:spPr/>
    </dgm:pt>
    <dgm:pt modelId="{2EBAE5D2-CB7B-4099-89AC-80E6690D33AD}" type="pres">
      <dgm:prSet presAssocID="{5E7D9F9A-2D79-4556-AF7B-0AB614D67C0B}" presName="sibTrans" presStyleLbl="sibTrans2D1" presStyleIdx="0" presStyleCnt="3"/>
      <dgm:spPr/>
    </dgm:pt>
    <dgm:pt modelId="{5E18559C-0ED1-4A5D-AC8D-92C00B9B5595}" type="pres">
      <dgm:prSet presAssocID="{5E7D9F9A-2D79-4556-AF7B-0AB614D67C0B}" presName="connectorText" presStyleLbl="sibTrans2D1" presStyleIdx="0" presStyleCnt="3"/>
      <dgm:spPr/>
    </dgm:pt>
    <dgm:pt modelId="{D47E5F31-70CA-4F96-9AD4-7C8D0A944640}" type="pres">
      <dgm:prSet presAssocID="{DDD0953D-D555-4398-9CCD-B8E75C9911B7}" presName="node" presStyleLbl="node1" presStyleIdx="1" presStyleCnt="4">
        <dgm:presLayoutVars>
          <dgm:bulletEnabled val="1"/>
        </dgm:presLayoutVars>
      </dgm:prSet>
      <dgm:spPr/>
    </dgm:pt>
    <dgm:pt modelId="{A63A1D73-C5C4-42D7-82AE-2FC597F30400}" type="pres">
      <dgm:prSet presAssocID="{A485ED0C-95AB-4A26-B7B7-C5DBA4DBBC5E}" presName="sibTrans" presStyleLbl="sibTrans2D1" presStyleIdx="1" presStyleCnt="3"/>
      <dgm:spPr/>
    </dgm:pt>
    <dgm:pt modelId="{61089DF5-46CD-4ECC-BE48-4F3E146C1CFA}" type="pres">
      <dgm:prSet presAssocID="{A485ED0C-95AB-4A26-B7B7-C5DBA4DBBC5E}" presName="connectorText" presStyleLbl="sibTrans2D1" presStyleIdx="1" presStyleCnt="3"/>
      <dgm:spPr/>
    </dgm:pt>
    <dgm:pt modelId="{CA6BECF8-82B9-451A-B294-F2AF184D5479}" type="pres">
      <dgm:prSet presAssocID="{F7E7A122-747C-4B92-8DBB-A2FFC293A1EB}" presName="node" presStyleLbl="node1" presStyleIdx="2" presStyleCnt="4">
        <dgm:presLayoutVars>
          <dgm:bulletEnabled val="1"/>
        </dgm:presLayoutVars>
      </dgm:prSet>
      <dgm:spPr/>
    </dgm:pt>
    <dgm:pt modelId="{BF4BB8CC-BD71-44F5-ADFE-26604947F4B2}" type="pres">
      <dgm:prSet presAssocID="{3E87A7E3-36CA-4E47-AA96-9747C8CA6A4E}" presName="sibTrans" presStyleLbl="sibTrans2D1" presStyleIdx="2" presStyleCnt="3"/>
      <dgm:spPr/>
    </dgm:pt>
    <dgm:pt modelId="{10877013-0C93-4045-9079-6CA851EE4E2F}" type="pres">
      <dgm:prSet presAssocID="{3E87A7E3-36CA-4E47-AA96-9747C8CA6A4E}" presName="connectorText" presStyleLbl="sibTrans2D1" presStyleIdx="2" presStyleCnt="3"/>
      <dgm:spPr/>
    </dgm:pt>
    <dgm:pt modelId="{428846F2-BF64-4C47-9C16-B2A5E0470722}" type="pres">
      <dgm:prSet presAssocID="{1786BC44-BD19-4CAA-8F54-C9C450CBB8C1}" presName="node" presStyleLbl="node1" presStyleIdx="3" presStyleCnt="4">
        <dgm:presLayoutVars>
          <dgm:bulletEnabled val="1"/>
        </dgm:presLayoutVars>
      </dgm:prSet>
      <dgm:spPr/>
    </dgm:pt>
  </dgm:ptLst>
  <dgm:cxnLst>
    <dgm:cxn modelId="{60003C09-2753-4696-9994-5252070AAA66}" type="presOf" srcId="{1786BC44-BD19-4CAA-8F54-C9C450CBB8C1}" destId="{428846F2-BF64-4C47-9C16-B2A5E0470722}" srcOrd="0" destOrd="0" presId="urn:microsoft.com/office/officeart/2005/8/layout/process1"/>
    <dgm:cxn modelId="{C804975B-F366-472B-B6C5-E882CE8F66CA}" type="presOf" srcId="{DDD0953D-D555-4398-9CCD-B8E75C9911B7}" destId="{D47E5F31-70CA-4F96-9AD4-7C8D0A944640}" srcOrd="0" destOrd="0" presId="urn:microsoft.com/office/officeart/2005/8/layout/process1"/>
    <dgm:cxn modelId="{F7C8C95F-699C-44F8-82D8-F10404A5DE75}" type="presOf" srcId="{3E87A7E3-36CA-4E47-AA96-9747C8CA6A4E}" destId="{BF4BB8CC-BD71-44F5-ADFE-26604947F4B2}" srcOrd="0" destOrd="0" presId="urn:microsoft.com/office/officeart/2005/8/layout/process1"/>
    <dgm:cxn modelId="{72CCCA68-8A8A-4679-83B9-F7E54ACC5DEA}" type="presOf" srcId="{35ADBACB-9321-44F0-843B-A0163A9D00A7}" destId="{1F3AB237-847F-4815-8E1E-F2040763FB12}" srcOrd="0" destOrd="0" presId="urn:microsoft.com/office/officeart/2005/8/layout/process1"/>
    <dgm:cxn modelId="{5E84F968-EC63-4CE8-94C5-2922D4B22EE5}" srcId="{35ADBACB-9321-44F0-843B-A0163A9D00A7}" destId="{DDD0953D-D555-4398-9CCD-B8E75C9911B7}" srcOrd="1" destOrd="0" parTransId="{6F55A708-7140-47F7-8426-3E0D2FC7F543}" sibTransId="{A485ED0C-95AB-4A26-B7B7-C5DBA4DBBC5E}"/>
    <dgm:cxn modelId="{8459DE6A-E97F-4CBA-BD2F-74FA9A60E544}" type="presOf" srcId="{3E87A7E3-36CA-4E47-AA96-9747C8CA6A4E}" destId="{10877013-0C93-4045-9079-6CA851EE4E2F}" srcOrd="1" destOrd="0" presId="urn:microsoft.com/office/officeart/2005/8/layout/process1"/>
    <dgm:cxn modelId="{7606AD78-A6E4-4A94-AA68-6B3D7A9C44DA}" srcId="{35ADBACB-9321-44F0-843B-A0163A9D00A7}" destId="{F7E7A122-747C-4B92-8DBB-A2FFC293A1EB}" srcOrd="2" destOrd="0" parTransId="{B8124A20-B604-4CFA-9DBD-784485323265}" sibTransId="{3E87A7E3-36CA-4E47-AA96-9747C8CA6A4E}"/>
    <dgm:cxn modelId="{BEA43690-3D6F-4B0A-B4D4-B2991CF6EDE3}" srcId="{35ADBACB-9321-44F0-843B-A0163A9D00A7}" destId="{1786BC44-BD19-4CAA-8F54-C9C450CBB8C1}" srcOrd="3" destOrd="0" parTransId="{4C1E1D6F-7801-4F34-BF22-9E0010B25D68}" sibTransId="{EBFC7A74-7353-44EE-8967-131EE05CC7D6}"/>
    <dgm:cxn modelId="{1CBFB99C-470C-4269-9441-BD706D911FB0}" type="presOf" srcId="{5E7D9F9A-2D79-4556-AF7B-0AB614D67C0B}" destId="{2EBAE5D2-CB7B-4099-89AC-80E6690D33AD}" srcOrd="0" destOrd="0" presId="urn:microsoft.com/office/officeart/2005/8/layout/process1"/>
    <dgm:cxn modelId="{8B7E3AAC-CA99-4D4B-AD26-FDDE8C15BB7E}" type="presOf" srcId="{F7E7A122-747C-4B92-8DBB-A2FFC293A1EB}" destId="{CA6BECF8-82B9-451A-B294-F2AF184D5479}" srcOrd="0" destOrd="0" presId="urn:microsoft.com/office/officeart/2005/8/layout/process1"/>
    <dgm:cxn modelId="{3611FFB2-15BB-4F3A-9277-C931ABF9E8C4}" type="presOf" srcId="{A485ED0C-95AB-4A26-B7B7-C5DBA4DBBC5E}" destId="{61089DF5-46CD-4ECC-BE48-4F3E146C1CFA}" srcOrd="1" destOrd="0" presId="urn:microsoft.com/office/officeart/2005/8/layout/process1"/>
    <dgm:cxn modelId="{C17C08CD-D2C8-4637-9D96-ED2F1D31AC24}" type="presOf" srcId="{4A9881C5-A0D6-4BCA-9E3B-C12828CFC06F}" destId="{D567F6B1-CB9A-4EA6-BF7C-BB91112E8701}" srcOrd="0" destOrd="0" presId="urn:microsoft.com/office/officeart/2005/8/layout/process1"/>
    <dgm:cxn modelId="{A2722CE8-5A49-4FFC-9C17-1D053350E372}" type="presOf" srcId="{5E7D9F9A-2D79-4556-AF7B-0AB614D67C0B}" destId="{5E18559C-0ED1-4A5D-AC8D-92C00B9B5595}" srcOrd="1" destOrd="0" presId="urn:microsoft.com/office/officeart/2005/8/layout/process1"/>
    <dgm:cxn modelId="{7B826DEC-8B07-459F-860D-5FD7763FA35E}" srcId="{35ADBACB-9321-44F0-843B-A0163A9D00A7}" destId="{4A9881C5-A0D6-4BCA-9E3B-C12828CFC06F}" srcOrd="0" destOrd="0" parTransId="{074DDEC4-EFA0-40EA-87B3-8A55BC1A2CB9}" sibTransId="{5E7D9F9A-2D79-4556-AF7B-0AB614D67C0B}"/>
    <dgm:cxn modelId="{C6C4BAF8-B4BB-46AF-A17E-4B714FD535F0}" type="presOf" srcId="{A485ED0C-95AB-4A26-B7B7-C5DBA4DBBC5E}" destId="{A63A1D73-C5C4-42D7-82AE-2FC597F30400}" srcOrd="0" destOrd="0" presId="urn:microsoft.com/office/officeart/2005/8/layout/process1"/>
    <dgm:cxn modelId="{8DE44CE0-A253-460F-94EA-BAF3341BADB5}" type="presParOf" srcId="{1F3AB237-847F-4815-8E1E-F2040763FB12}" destId="{D567F6B1-CB9A-4EA6-BF7C-BB91112E8701}" srcOrd="0" destOrd="0" presId="urn:microsoft.com/office/officeart/2005/8/layout/process1"/>
    <dgm:cxn modelId="{EE2F9FE3-9B96-469D-A8E1-908EA7C2ACFD}" type="presParOf" srcId="{1F3AB237-847F-4815-8E1E-F2040763FB12}" destId="{2EBAE5D2-CB7B-4099-89AC-80E6690D33AD}" srcOrd="1" destOrd="0" presId="urn:microsoft.com/office/officeart/2005/8/layout/process1"/>
    <dgm:cxn modelId="{B1082B8B-E918-4BC5-B2D8-8BEF38BDF90C}" type="presParOf" srcId="{2EBAE5D2-CB7B-4099-89AC-80E6690D33AD}" destId="{5E18559C-0ED1-4A5D-AC8D-92C00B9B5595}" srcOrd="0" destOrd="0" presId="urn:microsoft.com/office/officeart/2005/8/layout/process1"/>
    <dgm:cxn modelId="{6F86F9C9-D797-4054-8ADE-219C535F4B3F}" type="presParOf" srcId="{1F3AB237-847F-4815-8E1E-F2040763FB12}" destId="{D47E5F31-70CA-4F96-9AD4-7C8D0A944640}" srcOrd="2" destOrd="0" presId="urn:microsoft.com/office/officeart/2005/8/layout/process1"/>
    <dgm:cxn modelId="{74F7BE44-895B-4758-9F84-050E9A5D8E51}" type="presParOf" srcId="{1F3AB237-847F-4815-8E1E-F2040763FB12}" destId="{A63A1D73-C5C4-42D7-82AE-2FC597F30400}" srcOrd="3" destOrd="0" presId="urn:microsoft.com/office/officeart/2005/8/layout/process1"/>
    <dgm:cxn modelId="{73DCD908-FCB9-49AA-A540-2EFE276637D1}" type="presParOf" srcId="{A63A1D73-C5C4-42D7-82AE-2FC597F30400}" destId="{61089DF5-46CD-4ECC-BE48-4F3E146C1CFA}" srcOrd="0" destOrd="0" presId="urn:microsoft.com/office/officeart/2005/8/layout/process1"/>
    <dgm:cxn modelId="{45567661-FA4F-432D-A5C7-A4F720806B53}" type="presParOf" srcId="{1F3AB237-847F-4815-8E1E-F2040763FB12}" destId="{CA6BECF8-82B9-451A-B294-F2AF184D5479}" srcOrd="4" destOrd="0" presId="urn:microsoft.com/office/officeart/2005/8/layout/process1"/>
    <dgm:cxn modelId="{9DF0D9B7-71BB-4DC2-8645-1E0F4276E3E0}" type="presParOf" srcId="{1F3AB237-847F-4815-8E1E-F2040763FB12}" destId="{BF4BB8CC-BD71-44F5-ADFE-26604947F4B2}" srcOrd="5" destOrd="0" presId="urn:microsoft.com/office/officeart/2005/8/layout/process1"/>
    <dgm:cxn modelId="{0EDE97A8-09FA-4660-B47C-A991D489DCFF}" type="presParOf" srcId="{BF4BB8CC-BD71-44F5-ADFE-26604947F4B2}" destId="{10877013-0C93-4045-9079-6CA851EE4E2F}" srcOrd="0" destOrd="0" presId="urn:microsoft.com/office/officeart/2005/8/layout/process1"/>
    <dgm:cxn modelId="{BDF2AE0B-FB74-487C-A86D-3AE8C2208A8F}" type="presParOf" srcId="{1F3AB237-847F-4815-8E1E-F2040763FB12}" destId="{428846F2-BF64-4C47-9C16-B2A5E047072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5ADBACB-9321-44F0-843B-A0163A9D00A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A9881C5-A0D6-4BCA-9E3B-C12828CFC06F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Data Ingestion &amp; EDA</a:t>
          </a:r>
          <a:endParaRPr lang="en-GB" dirty="0"/>
        </a:p>
      </dgm:t>
    </dgm:pt>
    <dgm:pt modelId="{074DDEC4-EFA0-40EA-87B3-8A55BC1A2CB9}" type="parTrans" cxnId="{7B826DEC-8B07-459F-860D-5FD7763FA35E}">
      <dgm:prSet/>
      <dgm:spPr/>
      <dgm:t>
        <a:bodyPr/>
        <a:lstStyle/>
        <a:p>
          <a:endParaRPr lang="en-GB"/>
        </a:p>
      </dgm:t>
    </dgm:pt>
    <dgm:pt modelId="{5E7D9F9A-2D79-4556-AF7B-0AB614D67C0B}" type="sibTrans" cxnId="{7B826DEC-8B07-459F-860D-5FD7763FA35E}">
      <dgm:prSet/>
      <dgm:spPr>
        <a:ln w="38100">
          <a:solidFill>
            <a:srgbClr val="0E2841"/>
          </a:solidFill>
        </a:ln>
      </dgm:spPr>
      <dgm:t>
        <a:bodyPr/>
        <a:lstStyle/>
        <a:p>
          <a:endParaRPr lang="en-GB"/>
        </a:p>
      </dgm:t>
    </dgm:pt>
    <dgm:pt modelId="{DDD0953D-D555-4398-9CCD-B8E75C9911B7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K-clustering classes identification</a:t>
          </a:r>
          <a:endParaRPr lang="en-GB" dirty="0"/>
        </a:p>
      </dgm:t>
    </dgm:pt>
    <dgm:pt modelId="{6F55A708-7140-47F7-8426-3E0D2FC7F543}" type="parTrans" cxnId="{5E84F968-EC63-4CE8-94C5-2922D4B22EE5}">
      <dgm:prSet/>
      <dgm:spPr/>
      <dgm:t>
        <a:bodyPr/>
        <a:lstStyle/>
        <a:p>
          <a:endParaRPr lang="en-GB"/>
        </a:p>
      </dgm:t>
    </dgm:pt>
    <dgm:pt modelId="{A485ED0C-95AB-4A26-B7B7-C5DBA4DBBC5E}" type="sibTrans" cxnId="{5E84F968-EC63-4CE8-94C5-2922D4B22EE5}">
      <dgm:prSet/>
      <dgm:spPr>
        <a:ln w="38100">
          <a:solidFill>
            <a:srgbClr val="0E2841"/>
          </a:solidFill>
        </a:ln>
      </dgm:spPr>
      <dgm:t>
        <a:bodyPr/>
        <a:lstStyle/>
        <a:p>
          <a:endParaRPr lang="en-GB"/>
        </a:p>
      </dgm:t>
    </dgm:pt>
    <dgm:pt modelId="{F7E7A122-747C-4B92-8DBB-A2FFC293A1EB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Transformer</a:t>
          </a:r>
          <a:endParaRPr lang="en-GB" dirty="0"/>
        </a:p>
      </dgm:t>
    </dgm:pt>
    <dgm:pt modelId="{B8124A20-B604-4CFA-9DBD-784485323265}" type="parTrans" cxnId="{7606AD78-A6E4-4A94-AA68-6B3D7A9C44DA}">
      <dgm:prSet/>
      <dgm:spPr/>
      <dgm:t>
        <a:bodyPr/>
        <a:lstStyle/>
        <a:p>
          <a:endParaRPr lang="en-GB"/>
        </a:p>
      </dgm:t>
    </dgm:pt>
    <dgm:pt modelId="{3E87A7E3-36CA-4E47-AA96-9747C8CA6A4E}" type="sibTrans" cxnId="{7606AD78-A6E4-4A94-AA68-6B3D7A9C44DA}">
      <dgm:prSet/>
      <dgm:spPr>
        <a:ln w="38100">
          <a:solidFill>
            <a:srgbClr val="0E2841"/>
          </a:solidFill>
        </a:ln>
      </dgm:spPr>
      <dgm:t>
        <a:bodyPr/>
        <a:lstStyle/>
        <a:p>
          <a:endParaRPr lang="en-GB"/>
        </a:p>
      </dgm:t>
    </dgm:pt>
    <dgm:pt modelId="{1786BC44-BD19-4CAA-8F54-C9C450CBB8C1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Fine Tune x individual</a:t>
          </a:r>
          <a:endParaRPr lang="en-GB" dirty="0"/>
        </a:p>
      </dgm:t>
    </dgm:pt>
    <dgm:pt modelId="{4C1E1D6F-7801-4F34-BF22-9E0010B25D68}" type="parTrans" cxnId="{BEA43690-3D6F-4B0A-B4D4-B2991CF6EDE3}">
      <dgm:prSet/>
      <dgm:spPr/>
      <dgm:t>
        <a:bodyPr/>
        <a:lstStyle/>
        <a:p>
          <a:endParaRPr lang="en-GB"/>
        </a:p>
      </dgm:t>
    </dgm:pt>
    <dgm:pt modelId="{EBFC7A74-7353-44EE-8967-131EE05CC7D6}" type="sibTrans" cxnId="{BEA43690-3D6F-4B0A-B4D4-B2991CF6EDE3}">
      <dgm:prSet/>
      <dgm:spPr/>
      <dgm:t>
        <a:bodyPr/>
        <a:lstStyle/>
        <a:p>
          <a:endParaRPr lang="en-GB"/>
        </a:p>
      </dgm:t>
    </dgm:pt>
    <dgm:pt modelId="{1F3AB237-847F-4815-8E1E-F2040763FB12}" type="pres">
      <dgm:prSet presAssocID="{35ADBACB-9321-44F0-843B-A0163A9D00A7}" presName="Name0" presStyleCnt="0">
        <dgm:presLayoutVars>
          <dgm:dir/>
          <dgm:resizeHandles val="exact"/>
        </dgm:presLayoutVars>
      </dgm:prSet>
      <dgm:spPr/>
    </dgm:pt>
    <dgm:pt modelId="{D567F6B1-CB9A-4EA6-BF7C-BB91112E8701}" type="pres">
      <dgm:prSet presAssocID="{4A9881C5-A0D6-4BCA-9E3B-C12828CFC06F}" presName="node" presStyleLbl="node1" presStyleIdx="0" presStyleCnt="4">
        <dgm:presLayoutVars>
          <dgm:bulletEnabled val="1"/>
        </dgm:presLayoutVars>
      </dgm:prSet>
      <dgm:spPr/>
    </dgm:pt>
    <dgm:pt modelId="{2EBAE5D2-CB7B-4099-89AC-80E6690D33AD}" type="pres">
      <dgm:prSet presAssocID="{5E7D9F9A-2D79-4556-AF7B-0AB614D67C0B}" presName="sibTrans" presStyleLbl="sibTrans2D1" presStyleIdx="0" presStyleCnt="3"/>
      <dgm:spPr/>
    </dgm:pt>
    <dgm:pt modelId="{5E18559C-0ED1-4A5D-AC8D-92C00B9B5595}" type="pres">
      <dgm:prSet presAssocID="{5E7D9F9A-2D79-4556-AF7B-0AB614D67C0B}" presName="connectorText" presStyleLbl="sibTrans2D1" presStyleIdx="0" presStyleCnt="3"/>
      <dgm:spPr/>
    </dgm:pt>
    <dgm:pt modelId="{D47E5F31-70CA-4F96-9AD4-7C8D0A944640}" type="pres">
      <dgm:prSet presAssocID="{DDD0953D-D555-4398-9CCD-B8E75C9911B7}" presName="node" presStyleLbl="node1" presStyleIdx="1" presStyleCnt="4">
        <dgm:presLayoutVars>
          <dgm:bulletEnabled val="1"/>
        </dgm:presLayoutVars>
      </dgm:prSet>
      <dgm:spPr/>
    </dgm:pt>
    <dgm:pt modelId="{A63A1D73-C5C4-42D7-82AE-2FC597F30400}" type="pres">
      <dgm:prSet presAssocID="{A485ED0C-95AB-4A26-B7B7-C5DBA4DBBC5E}" presName="sibTrans" presStyleLbl="sibTrans2D1" presStyleIdx="1" presStyleCnt="3"/>
      <dgm:spPr/>
    </dgm:pt>
    <dgm:pt modelId="{61089DF5-46CD-4ECC-BE48-4F3E146C1CFA}" type="pres">
      <dgm:prSet presAssocID="{A485ED0C-95AB-4A26-B7B7-C5DBA4DBBC5E}" presName="connectorText" presStyleLbl="sibTrans2D1" presStyleIdx="1" presStyleCnt="3"/>
      <dgm:spPr/>
    </dgm:pt>
    <dgm:pt modelId="{CA6BECF8-82B9-451A-B294-F2AF184D5479}" type="pres">
      <dgm:prSet presAssocID="{F7E7A122-747C-4B92-8DBB-A2FFC293A1EB}" presName="node" presStyleLbl="node1" presStyleIdx="2" presStyleCnt="4">
        <dgm:presLayoutVars>
          <dgm:bulletEnabled val="1"/>
        </dgm:presLayoutVars>
      </dgm:prSet>
      <dgm:spPr/>
    </dgm:pt>
    <dgm:pt modelId="{BF4BB8CC-BD71-44F5-ADFE-26604947F4B2}" type="pres">
      <dgm:prSet presAssocID="{3E87A7E3-36CA-4E47-AA96-9747C8CA6A4E}" presName="sibTrans" presStyleLbl="sibTrans2D1" presStyleIdx="2" presStyleCnt="3"/>
      <dgm:spPr/>
    </dgm:pt>
    <dgm:pt modelId="{10877013-0C93-4045-9079-6CA851EE4E2F}" type="pres">
      <dgm:prSet presAssocID="{3E87A7E3-36CA-4E47-AA96-9747C8CA6A4E}" presName="connectorText" presStyleLbl="sibTrans2D1" presStyleIdx="2" presStyleCnt="3"/>
      <dgm:spPr/>
    </dgm:pt>
    <dgm:pt modelId="{428846F2-BF64-4C47-9C16-B2A5E0470722}" type="pres">
      <dgm:prSet presAssocID="{1786BC44-BD19-4CAA-8F54-C9C450CBB8C1}" presName="node" presStyleLbl="node1" presStyleIdx="3" presStyleCnt="4">
        <dgm:presLayoutVars>
          <dgm:bulletEnabled val="1"/>
        </dgm:presLayoutVars>
      </dgm:prSet>
      <dgm:spPr/>
    </dgm:pt>
  </dgm:ptLst>
  <dgm:cxnLst>
    <dgm:cxn modelId="{60003C09-2753-4696-9994-5252070AAA66}" type="presOf" srcId="{1786BC44-BD19-4CAA-8F54-C9C450CBB8C1}" destId="{428846F2-BF64-4C47-9C16-B2A5E0470722}" srcOrd="0" destOrd="0" presId="urn:microsoft.com/office/officeart/2005/8/layout/process1"/>
    <dgm:cxn modelId="{C804975B-F366-472B-B6C5-E882CE8F66CA}" type="presOf" srcId="{DDD0953D-D555-4398-9CCD-B8E75C9911B7}" destId="{D47E5F31-70CA-4F96-9AD4-7C8D0A944640}" srcOrd="0" destOrd="0" presId="urn:microsoft.com/office/officeart/2005/8/layout/process1"/>
    <dgm:cxn modelId="{F7C8C95F-699C-44F8-82D8-F10404A5DE75}" type="presOf" srcId="{3E87A7E3-36CA-4E47-AA96-9747C8CA6A4E}" destId="{BF4BB8CC-BD71-44F5-ADFE-26604947F4B2}" srcOrd="0" destOrd="0" presId="urn:microsoft.com/office/officeart/2005/8/layout/process1"/>
    <dgm:cxn modelId="{72CCCA68-8A8A-4679-83B9-F7E54ACC5DEA}" type="presOf" srcId="{35ADBACB-9321-44F0-843B-A0163A9D00A7}" destId="{1F3AB237-847F-4815-8E1E-F2040763FB12}" srcOrd="0" destOrd="0" presId="urn:microsoft.com/office/officeart/2005/8/layout/process1"/>
    <dgm:cxn modelId="{5E84F968-EC63-4CE8-94C5-2922D4B22EE5}" srcId="{35ADBACB-9321-44F0-843B-A0163A9D00A7}" destId="{DDD0953D-D555-4398-9CCD-B8E75C9911B7}" srcOrd="1" destOrd="0" parTransId="{6F55A708-7140-47F7-8426-3E0D2FC7F543}" sibTransId="{A485ED0C-95AB-4A26-B7B7-C5DBA4DBBC5E}"/>
    <dgm:cxn modelId="{8459DE6A-E97F-4CBA-BD2F-74FA9A60E544}" type="presOf" srcId="{3E87A7E3-36CA-4E47-AA96-9747C8CA6A4E}" destId="{10877013-0C93-4045-9079-6CA851EE4E2F}" srcOrd="1" destOrd="0" presId="urn:microsoft.com/office/officeart/2005/8/layout/process1"/>
    <dgm:cxn modelId="{7606AD78-A6E4-4A94-AA68-6B3D7A9C44DA}" srcId="{35ADBACB-9321-44F0-843B-A0163A9D00A7}" destId="{F7E7A122-747C-4B92-8DBB-A2FFC293A1EB}" srcOrd="2" destOrd="0" parTransId="{B8124A20-B604-4CFA-9DBD-784485323265}" sibTransId="{3E87A7E3-36CA-4E47-AA96-9747C8CA6A4E}"/>
    <dgm:cxn modelId="{BEA43690-3D6F-4B0A-B4D4-B2991CF6EDE3}" srcId="{35ADBACB-9321-44F0-843B-A0163A9D00A7}" destId="{1786BC44-BD19-4CAA-8F54-C9C450CBB8C1}" srcOrd="3" destOrd="0" parTransId="{4C1E1D6F-7801-4F34-BF22-9E0010B25D68}" sibTransId="{EBFC7A74-7353-44EE-8967-131EE05CC7D6}"/>
    <dgm:cxn modelId="{1CBFB99C-470C-4269-9441-BD706D911FB0}" type="presOf" srcId="{5E7D9F9A-2D79-4556-AF7B-0AB614D67C0B}" destId="{2EBAE5D2-CB7B-4099-89AC-80E6690D33AD}" srcOrd="0" destOrd="0" presId="urn:microsoft.com/office/officeart/2005/8/layout/process1"/>
    <dgm:cxn modelId="{8B7E3AAC-CA99-4D4B-AD26-FDDE8C15BB7E}" type="presOf" srcId="{F7E7A122-747C-4B92-8DBB-A2FFC293A1EB}" destId="{CA6BECF8-82B9-451A-B294-F2AF184D5479}" srcOrd="0" destOrd="0" presId="urn:microsoft.com/office/officeart/2005/8/layout/process1"/>
    <dgm:cxn modelId="{3611FFB2-15BB-4F3A-9277-C931ABF9E8C4}" type="presOf" srcId="{A485ED0C-95AB-4A26-B7B7-C5DBA4DBBC5E}" destId="{61089DF5-46CD-4ECC-BE48-4F3E146C1CFA}" srcOrd="1" destOrd="0" presId="urn:microsoft.com/office/officeart/2005/8/layout/process1"/>
    <dgm:cxn modelId="{C17C08CD-D2C8-4637-9D96-ED2F1D31AC24}" type="presOf" srcId="{4A9881C5-A0D6-4BCA-9E3B-C12828CFC06F}" destId="{D567F6B1-CB9A-4EA6-BF7C-BB91112E8701}" srcOrd="0" destOrd="0" presId="urn:microsoft.com/office/officeart/2005/8/layout/process1"/>
    <dgm:cxn modelId="{A2722CE8-5A49-4FFC-9C17-1D053350E372}" type="presOf" srcId="{5E7D9F9A-2D79-4556-AF7B-0AB614D67C0B}" destId="{5E18559C-0ED1-4A5D-AC8D-92C00B9B5595}" srcOrd="1" destOrd="0" presId="urn:microsoft.com/office/officeart/2005/8/layout/process1"/>
    <dgm:cxn modelId="{7B826DEC-8B07-459F-860D-5FD7763FA35E}" srcId="{35ADBACB-9321-44F0-843B-A0163A9D00A7}" destId="{4A9881C5-A0D6-4BCA-9E3B-C12828CFC06F}" srcOrd="0" destOrd="0" parTransId="{074DDEC4-EFA0-40EA-87B3-8A55BC1A2CB9}" sibTransId="{5E7D9F9A-2D79-4556-AF7B-0AB614D67C0B}"/>
    <dgm:cxn modelId="{C6C4BAF8-B4BB-46AF-A17E-4B714FD535F0}" type="presOf" srcId="{A485ED0C-95AB-4A26-B7B7-C5DBA4DBBC5E}" destId="{A63A1D73-C5C4-42D7-82AE-2FC597F30400}" srcOrd="0" destOrd="0" presId="urn:microsoft.com/office/officeart/2005/8/layout/process1"/>
    <dgm:cxn modelId="{8DE44CE0-A253-460F-94EA-BAF3341BADB5}" type="presParOf" srcId="{1F3AB237-847F-4815-8E1E-F2040763FB12}" destId="{D567F6B1-CB9A-4EA6-BF7C-BB91112E8701}" srcOrd="0" destOrd="0" presId="urn:microsoft.com/office/officeart/2005/8/layout/process1"/>
    <dgm:cxn modelId="{EE2F9FE3-9B96-469D-A8E1-908EA7C2ACFD}" type="presParOf" srcId="{1F3AB237-847F-4815-8E1E-F2040763FB12}" destId="{2EBAE5D2-CB7B-4099-89AC-80E6690D33AD}" srcOrd="1" destOrd="0" presId="urn:microsoft.com/office/officeart/2005/8/layout/process1"/>
    <dgm:cxn modelId="{B1082B8B-E918-4BC5-B2D8-8BEF38BDF90C}" type="presParOf" srcId="{2EBAE5D2-CB7B-4099-89AC-80E6690D33AD}" destId="{5E18559C-0ED1-4A5D-AC8D-92C00B9B5595}" srcOrd="0" destOrd="0" presId="urn:microsoft.com/office/officeart/2005/8/layout/process1"/>
    <dgm:cxn modelId="{6F86F9C9-D797-4054-8ADE-219C535F4B3F}" type="presParOf" srcId="{1F3AB237-847F-4815-8E1E-F2040763FB12}" destId="{D47E5F31-70CA-4F96-9AD4-7C8D0A944640}" srcOrd="2" destOrd="0" presId="urn:microsoft.com/office/officeart/2005/8/layout/process1"/>
    <dgm:cxn modelId="{74F7BE44-895B-4758-9F84-050E9A5D8E51}" type="presParOf" srcId="{1F3AB237-847F-4815-8E1E-F2040763FB12}" destId="{A63A1D73-C5C4-42D7-82AE-2FC597F30400}" srcOrd="3" destOrd="0" presId="urn:microsoft.com/office/officeart/2005/8/layout/process1"/>
    <dgm:cxn modelId="{73DCD908-FCB9-49AA-A540-2EFE276637D1}" type="presParOf" srcId="{A63A1D73-C5C4-42D7-82AE-2FC597F30400}" destId="{61089DF5-46CD-4ECC-BE48-4F3E146C1CFA}" srcOrd="0" destOrd="0" presId="urn:microsoft.com/office/officeart/2005/8/layout/process1"/>
    <dgm:cxn modelId="{45567661-FA4F-432D-A5C7-A4F720806B53}" type="presParOf" srcId="{1F3AB237-847F-4815-8E1E-F2040763FB12}" destId="{CA6BECF8-82B9-451A-B294-F2AF184D5479}" srcOrd="4" destOrd="0" presId="urn:microsoft.com/office/officeart/2005/8/layout/process1"/>
    <dgm:cxn modelId="{9DF0D9B7-71BB-4DC2-8645-1E0F4276E3E0}" type="presParOf" srcId="{1F3AB237-847F-4815-8E1E-F2040763FB12}" destId="{BF4BB8CC-BD71-44F5-ADFE-26604947F4B2}" srcOrd="5" destOrd="0" presId="urn:microsoft.com/office/officeart/2005/8/layout/process1"/>
    <dgm:cxn modelId="{0EDE97A8-09FA-4660-B47C-A991D489DCFF}" type="presParOf" srcId="{BF4BB8CC-BD71-44F5-ADFE-26604947F4B2}" destId="{10877013-0C93-4045-9079-6CA851EE4E2F}" srcOrd="0" destOrd="0" presId="urn:microsoft.com/office/officeart/2005/8/layout/process1"/>
    <dgm:cxn modelId="{BDF2AE0B-FB74-487C-A86D-3AE8C2208A8F}" type="presParOf" srcId="{1F3AB237-847F-4815-8E1E-F2040763FB12}" destId="{428846F2-BF64-4C47-9C16-B2A5E047072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5ADBACB-9321-44F0-843B-A0163A9D00A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A9881C5-A0D6-4BCA-9E3B-C12828CFC06F}">
      <dgm:prSet phldrT="[Text]"/>
      <dgm:spPr>
        <a:solidFill>
          <a:srgbClr val="0E2841"/>
        </a:solidFill>
        <a:ln>
          <a:solidFill>
            <a:srgbClr val="0E2841"/>
          </a:solidFill>
        </a:ln>
      </dgm:spPr>
      <dgm:t>
        <a:bodyPr/>
        <a:lstStyle/>
        <a:p>
          <a:r>
            <a:rPr lang="en-US" dirty="0"/>
            <a:t>Input Vector (including physiological variables, pollution measures and individual health class)</a:t>
          </a:r>
          <a:endParaRPr lang="en-GB" dirty="0"/>
        </a:p>
      </dgm:t>
    </dgm:pt>
    <dgm:pt modelId="{074DDEC4-EFA0-40EA-87B3-8A55BC1A2CB9}" type="parTrans" cxnId="{7B826DEC-8B07-459F-860D-5FD7763FA35E}">
      <dgm:prSet/>
      <dgm:spPr/>
      <dgm:t>
        <a:bodyPr/>
        <a:lstStyle/>
        <a:p>
          <a:endParaRPr lang="en-GB"/>
        </a:p>
      </dgm:t>
    </dgm:pt>
    <dgm:pt modelId="{5E7D9F9A-2D79-4556-AF7B-0AB614D67C0B}" type="sibTrans" cxnId="{7B826DEC-8B07-459F-860D-5FD7763FA35E}">
      <dgm:prSet/>
      <dgm:spPr>
        <a:ln w="38100">
          <a:solidFill>
            <a:srgbClr val="0E2841"/>
          </a:solidFill>
        </a:ln>
      </dgm:spPr>
      <dgm:t>
        <a:bodyPr/>
        <a:lstStyle/>
        <a:p>
          <a:endParaRPr lang="en-GB"/>
        </a:p>
      </dgm:t>
    </dgm:pt>
    <dgm:pt modelId="{DDD0953D-D555-4398-9CCD-B8E75C9911B7}">
      <dgm:prSet phldrT="[Text]"/>
      <dgm:spPr>
        <a:solidFill>
          <a:srgbClr val="0E2841"/>
        </a:solidFill>
        <a:ln>
          <a:solidFill>
            <a:srgbClr val="0E2841"/>
          </a:solidFill>
        </a:ln>
      </dgm:spPr>
      <dgm:t>
        <a:bodyPr/>
        <a:lstStyle/>
        <a:p>
          <a:r>
            <a:rPr lang="en-US" dirty="0"/>
            <a:t>Transformer Encoder  (including positional encoding, stacked encoder blocks) </a:t>
          </a:r>
          <a:endParaRPr lang="en-GB" dirty="0"/>
        </a:p>
      </dgm:t>
    </dgm:pt>
    <dgm:pt modelId="{6F55A708-7140-47F7-8426-3E0D2FC7F543}" type="parTrans" cxnId="{5E84F968-EC63-4CE8-94C5-2922D4B22EE5}">
      <dgm:prSet/>
      <dgm:spPr/>
      <dgm:t>
        <a:bodyPr/>
        <a:lstStyle/>
        <a:p>
          <a:endParaRPr lang="en-GB"/>
        </a:p>
      </dgm:t>
    </dgm:pt>
    <dgm:pt modelId="{A485ED0C-95AB-4A26-B7B7-C5DBA4DBBC5E}" type="sibTrans" cxnId="{5E84F968-EC63-4CE8-94C5-2922D4B22EE5}">
      <dgm:prSet/>
      <dgm:spPr>
        <a:ln w="38100">
          <a:solidFill>
            <a:srgbClr val="0E2841"/>
          </a:solidFill>
        </a:ln>
      </dgm:spPr>
      <dgm:t>
        <a:bodyPr/>
        <a:lstStyle/>
        <a:p>
          <a:endParaRPr lang="en-GB"/>
        </a:p>
      </dgm:t>
    </dgm:pt>
    <dgm:pt modelId="{F7E7A122-747C-4B92-8DBB-A2FFC293A1EB}">
      <dgm:prSet phldrT="[Text]"/>
      <dgm:spPr>
        <a:solidFill>
          <a:srgbClr val="0E2841"/>
        </a:solidFill>
        <a:ln>
          <a:solidFill>
            <a:srgbClr val="0E2841"/>
          </a:solidFill>
        </a:ln>
      </dgm:spPr>
      <dgm:t>
        <a:bodyPr/>
        <a:lstStyle/>
        <a:p>
          <a:r>
            <a:rPr lang="en-US" dirty="0"/>
            <a:t>Latent Space with Transformer encoder-decoder</a:t>
          </a:r>
          <a:endParaRPr lang="en-GB" dirty="0"/>
        </a:p>
      </dgm:t>
    </dgm:pt>
    <dgm:pt modelId="{B8124A20-B604-4CFA-9DBD-784485323265}" type="parTrans" cxnId="{7606AD78-A6E4-4A94-AA68-6B3D7A9C44DA}">
      <dgm:prSet/>
      <dgm:spPr/>
      <dgm:t>
        <a:bodyPr/>
        <a:lstStyle/>
        <a:p>
          <a:endParaRPr lang="en-GB"/>
        </a:p>
      </dgm:t>
    </dgm:pt>
    <dgm:pt modelId="{3E87A7E3-36CA-4E47-AA96-9747C8CA6A4E}" type="sibTrans" cxnId="{7606AD78-A6E4-4A94-AA68-6B3D7A9C44DA}">
      <dgm:prSet/>
      <dgm:spPr>
        <a:ln w="38100">
          <a:solidFill>
            <a:srgbClr val="0E2841"/>
          </a:solidFill>
        </a:ln>
      </dgm:spPr>
      <dgm:t>
        <a:bodyPr/>
        <a:lstStyle/>
        <a:p>
          <a:endParaRPr lang="en-GB"/>
        </a:p>
      </dgm:t>
    </dgm:pt>
    <dgm:pt modelId="{1786BC44-BD19-4CAA-8F54-C9C450CBB8C1}">
      <dgm:prSet/>
      <dgm:spPr>
        <a:solidFill>
          <a:srgbClr val="0E2841"/>
        </a:solidFill>
        <a:ln>
          <a:solidFill>
            <a:srgbClr val="0E2841"/>
          </a:solidFill>
        </a:ln>
      </dgm:spPr>
      <dgm:t>
        <a:bodyPr/>
        <a:lstStyle/>
        <a:p>
          <a:r>
            <a:rPr lang="en-US" dirty="0"/>
            <a:t>Transformer Decoder  (including positional encoding, decoder blocks)</a:t>
          </a:r>
          <a:endParaRPr lang="en-GB" dirty="0"/>
        </a:p>
      </dgm:t>
    </dgm:pt>
    <dgm:pt modelId="{4C1E1D6F-7801-4F34-BF22-9E0010B25D68}" type="parTrans" cxnId="{BEA43690-3D6F-4B0A-B4D4-B2991CF6EDE3}">
      <dgm:prSet/>
      <dgm:spPr/>
      <dgm:t>
        <a:bodyPr/>
        <a:lstStyle/>
        <a:p>
          <a:endParaRPr lang="en-GB"/>
        </a:p>
      </dgm:t>
    </dgm:pt>
    <dgm:pt modelId="{EBFC7A74-7353-44EE-8967-131EE05CC7D6}" type="sibTrans" cxnId="{BEA43690-3D6F-4B0A-B4D4-B2991CF6EDE3}">
      <dgm:prSet/>
      <dgm:spPr/>
      <dgm:t>
        <a:bodyPr/>
        <a:lstStyle/>
        <a:p>
          <a:endParaRPr lang="en-GB"/>
        </a:p>
      </dgm:t>
    </dgm:pt>
    <dgm:pt modelId="{1F3AB237-847F-4815-8E1E-F2040763FB12}" type="pres">
      <dgm:prSet presAssocID="{35ADBACB-9321-44F0-843B-A0163A9D00A7}" presName="Name0" presStyleCnt="0">
        <dgm:presLayoutVars>
          <dgm:dir/>
          <dgm:resizeHandles val="exact"/>
        </dgm:presLayoutVars>
      </dgm:prSet>
      <dgm:spPr/>
    </dgm:pt>
    <dgm:pt modelId="{D567F6B1-CB9A-4EA6-BF7C-BB91112E8701}" type="pres">
      <dgm:prSet presAssocID="{4A9881C5-A0D6-4BCA-9E3B-C12828CFC06F}" presName="node" presStyleLbl="node1" presStyleIdx="0" presStyleCnt="4">
        <dgm:presLayoutVars>
          <dgm:bulletEnabled val="1"/>
        </dgm:presLayoutVars>
      </dgm:prSet>
      <dgm:spPr/>
    </dgm:pt>
    <dgm:pt modelId="{2EBAE5D2-CB7B-4099-89AC-80E6690D33AD}" type="pres">
      <dgm:prSet presAssocID="{5E7D9F9A-2D79-4556-AF7B-0AB614D67C0B}" presName="sibTrans" presStyleLbl="sibTrans2D1" presStyleIdx="0" presStyleCnt="3"/>
      <dgm:spPr/>
    </dgm:pt>
    <dgm:pt modelId="{5E18559C-0ED1-4A5D-AC8D-92C00B9B5595}" type="pres">
      <dgm:prSet presAssocID="{5E7D9F9A-2D79-4556-AF7B-0AB614D67C0B}" presName="connectorText" presStyleLbl="sibTrans2D1" presStyleIdx="0" presStyleCnt="3"/>
      <dgm:spPr/>
    </dgm:pt>
    <dgm:pt modelId="{D47E5F31-70CA-4F96-9AD4-7C8D0A944640}" type="pres">
      <dgm:prSet presAssocID="{DDD0953D-D555-4398-9CCD-B8E75C9911B7}" presName="node" presStyleLbl="node1" presStyleIdx="1" presStyleCnt="4">
        <dgm:presLayoutVars>
          <dgm:bulletEnabled val="1"/>
        </dgm:presLayoutVars>
      </dgm:prSet>
      <dgm:spPr/>
    </dgm:pt>
    <dgm:pt modelId="{A63A1D73-C5C4-42D7-82AE-2FC597F30400}" type="pres">
      <dgm:prSet presAssocID="{A485ED0C-95AB-4A26-B7B7-C5DBA4DBBC5E}" presName="sibTrans" presStyleLbl="sibTrans2D1" presStyleIdx="1" presStyleCnt="3"/>
      <dgm:spPr/>
    </dgm:pt>
    <dgm:pt modelId="{61089DF5-46CD-4ECC-BE48-4F3E146C1CFA}" type="pres">
      <dgm:prSet presAssocID="{A485ED0C-95AB-4A26-B7B7-C5DBA4DBBC5E}" presName="connectorText" presStyleLbl="sibTrans2D1" presStyleIdx="1" presStyleCnt="3"/>
      <dgm:spPr/>
    </dgm:pt>
    <dgm:pt modelId="{CA6BECF8-82B9-451A-B294-F2AF184D5479}" type="pres">
      <dgm:prSet presAssocID="{F7E7A122-747C-4B92-8DBB-A2FFC293A1EB}" presName="node" presStyleLbl="node1" presStyleIdx="2" presStyleCnt="4">
        <dgm:presLayoutVars>
          <dgm:bulletEnabled val="1"/>
        </dgm:presLayoutVars>
      </dgm:prSet>
      <dgm:spPr/>
    </dgm:pt>
    <dgm:pt modelId="{BF4BB8CC-BD71-44F5-ADFE-26604947F4B2}" type="pres">
      <dgm:prSet presAssocID="{3E87A7E3-36CA-4E47-AA96-9747C8CA6A4E}" presName="sibTrans" presStyleLbl="sibTrans2D1" presStyleIdx="2" presStyleCnt="3"/>
      <dgm:spPr/>
    </dgm:pt>
    <dgm:pt modelId="{10877013-0C93-4045-9079-6CA851EE4E2F}" type="pres">
      <dgm:prSet presAssocID="{3E87A7E3-36CA-4E47-AA96-9747C8CA6A4E}" presName="connectorText" presStyleLbl="sibTrans2D1" presStyleIdx="2" presStyleCnt="3"/>
      <dgm:spPr/>
    </dgm:pt>
    <dgm:pt modelId="{428846F2-BF64-4C47-9C16-B2A5E0470722}" type="pres">
      <dgm:prSet presAssocID="{1786BC44-BD19-4CAA-8F54-C9C450CBB8C1}" presName="node" presStyleLbl="node1" presStyleIdx="3" presStyleCnt="4">
        <dgm:presLayoutVars>
          <dgm:bulletEnabled val="1"/>
        </dgm:presLayoutVars>
      </dgm:prSet>
      <dgm:spPr/>
    </dgm:pt>
  </dgm:ptLst>
  <dgm:cxnLst>
    <dgm:cxn modelId="{60003C09-2753-4696-9994-5252070AAA66}" type="presOf" srcId="{1786BC44-BD19-4CAA-8F54-C9C450CBB8C1}" destId="{428846F2-BF64-4C47-9C16-B2A5E0470722}" srcOrd="0" destOrd="0" presId="urn:microsoft.com/office/officeart/2005/8/layout/process1"/>
    <dgm:cxn modelId="{C804975B-F366-472B-B6C5-E882CE8F66CA}" type="presOf" srcId="{DDD0953D-D555-4398-9CCD-B8E75C9911B7}" destId="{D47E5F31-70CA-4F96-9AD4-7C8D0A944640}" srcOrd="0" destOrd="0" presId="urn:microsoft.com/office/officeart/2005/8/layout/process1"/>
    <dgm:cxn modelId="{F7C8C95F-699C-44F8-82D8-F10404A5DE75}" type="presOf" srcId="{3E87A7E3-36CA-4E47-AA96-9747C8CA6A4E}" destId="{BF4BB8CC-BD71-44F5-ADFE-26604947F4B2}" srcOrd="0" destOrd="0" presId="urn:microsoft.com/office/officeart/2005/8/layout/process1"/>
    <dgm:cxn modelId="{72CCCA68-8A8A-4679-83B9-F7E54ACC5DEA}" type="presOf" srcId="{35ADBACB-9321-44F0-843B-A0163A9D00A7}" destId="{1F3AB237-847F-4815-8E1E-F2040763FB12}" srcOrd="0" destOrd="0" presId="urn:microsoft.com/office/officeart/2005/8/layout/process1"/>
    <dgm:cxn modelId="{5E84F968-EC63-4CE8-94C5-2922D4B22EE5}" srcId="{35ADBACB-9321-44F0-843B-A0163A9D00A7}" destId="{DDD0953D-D555-4398-9CCD-B8E75C9911B7}" srcOrd="1" destOrd="0" parTransId="{6F55A708-7140-47F7-8426-3E0D2FC7F543}" sibTransId="{A485ED0C-95AB-4A26-B7B7-C5DBA4DBBC5E}"/>
    <dgm:cxn modelId="{8459DE6A-E97F-4CBA-BD2F-74FA9A60E544}" type="presOf" srcId="{3E87A7E3-36CA-4E47-AA96-9747C8CA6A4E}" destId="{10877013-0C93-4045-9079-6CA851EE4E2F}" srcOrd="1" destOrd="0" presId="urn:microsoft.com/office/officeart/2005/8/layout/process1"/>
    <dgm:cxn modelId="{7606AD78-A6E4-4A94-AA68-6B3D7A9C44DA}" srcId="{35ADBACB-9321-44F0-843B-A0163A9D00A7}" destId="{F7E7A122-747C-4B92-8DBB-A2FFC293A1EB}" srcOrd="2" destOrd="0" parTransId="{B8124A20-B604-4CFA-9DBD-784485323265}" sibTransId="{3E87A7E3-36CA-4E47-AA96-9747C8CA6A4E}"/>
    <dgm:cxn modelId="{BEA43690-3D6F-4B0A-B4D4-B2991CF6EDE3}" srcId="{35ADBACB-9321-44F0-843B-A0163A9D00A7}" destId="{1786BC44-BD19-4CAA-8F54-C9C450CBB8C1}" srcOrd="3" destOrd="0" parTransId="{4C1E1D6F-7801-4F34-BF22-9E0010B25D68}" sibTransId="{EBFC7A74-7353-44EE-8967-131EE05CC7D6}"/>
    <dgm:cxn modelId="{1CBFB99C-470C-4269-9441-BD706D911FB0}" type="presOf" srcId="{5E7D9F9A-2D79-4556-AF7B-0AB614D67C0B}" destId="{2EBAE5D2-CB7B-4099-89AC-80E6690D33AD}" srcOrd="0" destOrd="0" presId="urn:microsoft.com/office/officeart/2005/8/layout/process1"/>
    <dgm:cxn modelId="{8B7E3AAC-CA99-4D4B-AD26-FDDE8C15BB7E}" type="presOf" srcId="{F7E7A122-747C-4B92-8DBB-A2FFC293A1EB}" destId="{CA6BECF8-82B9-451A-B294-F2AF184D5479}" srcOrd="0" destOrd="0" presId="urn:microsoft.com/office/officeart/2005/8/layout/process1"/>
    <dgm:cxn modelId="{3611FFB2-15BB-4F3A-9277-C931ABF9E8C4}" type="presOf" srcId="{A485ED0C-95AB-4A26-B7B7-C5DBA4DBBC5E}" destId="{61089DF5-46CD-4ECC-BE48-4F3E146C1CFA}" srcOrd="1" destOrd="0" presId="urn:microsoft.com/office/officeart/2005/8/layout/process1"/>
    <dgm:cxn modelId="{C17C08CD-D2C8-4637-9D96-ED2F1D31AC24}" type="presOf" srcId="{4A9881C5-A0D6-4BCA-9E3B-C12828CFC06F}" destId="{D567F6B1-CB9A-4EA6-BF7C-BB91112E8701}" srcOrd="0" destOrd="0" presId="urn:microsoft.com/office/officeart/2005/8/layout/process1"/>
    <dgm:cxn modelId="{A2722CE8-5A49-4FFC-9C17-1D053350E372}" type="presOf" srcId="{5E7D9F9A-2D79-4556-AF7B-0AB614D67C0B}" destId="{5E18559C-0ED1-4A5D-AC8D-92C00B9B5595}" srcOrd="1" destOrd="0" presId="urn:microsoft.com/office/officeart/2005/8/layout/process1"/>
    <dgm:cxn modelId="{7B826DEC-8B07-459F-860D-5FD7763FA35E}" srcId="{35ADBACB-9321-44F0-843B-A0163A9D00A7}" destId="{4A9881C5-A0D6-4BCA-9E3B-C12828CFC06F}" srcOrd="0" destOrd="0" parTransId="{074DDEC4-EFA0-40EA-87B3-8A55BC1A2CB9}" sibTransId="{5E7D9F9A-2D79-4556-AF7B-0AB614D67C0B}"/>
    <dgm:cxn modelId="{C6C4BAF8-B4BB-46AF-A17E-4B714FD535F0}" type="presOf" srcId="{A485ED0C-95AB-4A26-B7B7-C5DBA4DBBC5E}" destId="{A63A1D73-C5C4-42D7-82AE-2FC597F30400}" srcOrd="0" destOrd="0" presId="urn:microsoft.com/office/officeart/2005/8/layout/process1"/>
    <dgm:cxn modelId="{8DE44CE0-A253-460F-94EA-BAF3341BADB5}" type="presParOf" srcId="{1F3AB237-847F-4815-8E1E-F2040763FB12}" destId="{D567F6B1-CB9A-4EA6-BF7C-BB91112E8701}" srcOrd="0" destOrd="0" presId="urn:microsoft.com/office/officeart/2005/8/layout/process1"/>
    <dgm:cxn modelId="{EE2F9FE3-9B96-469D-A8E1-908EA7C2ACFD}" type="presParOf" srcId="{1F3AB237-847F-4815-8E1E-F2040763FB12}" destId="{2EBAE5D2-CB7B-4099-89AC-80E6690D33AD}" srcOrd="1" destOrd="0" presId="urn:microsoft.com/office/officeart/2005/8/layout/process1"/>
    <dgm:cxn modelId="{B1082B8B-E918-4BC5-B2D8-8BEF38BDF90C}" type="presParOf" srcId="{2EBAE5D2-CB7B-4099-89AC-80E6690D33AD}" destId="{5E18559C-0ED1-4A5D-AC8D-92C00B9B5595}" srcOrd="0" destOrd="0" presId="urn:microsoft.com/office/officeart/2005/8/layout/process1"/>
    <dgm:cxn modelId="{6F86F9C9-D797-4054-8ADE-219C535F4B3F}" type="presParOf" srcId="{1F3AB237-847F-4815-8E1E-F2040763FB12}" destId="{D47E5F31-70CA-4F96-9AD4-7C8D0A944640}" srcOrd="2" destOrd="0" presId="urn:microsoft.com/office/officeart/2005/8/layout/process1"/>
    <dgm:cxn modelId="{74F7BE44-895B-4758-9F84-050E9A5D8E51}" type="presParOf" srcId="{1F3AB237-847F-4815-8E1E-F2040763FB12}" destId="{A63A1D73-C5C4-42D7-82AE-2FC597F30400}" srcOrd="3" destOrd="0" presId="urn:microsoft.com/office/officeart/2005/8/layout/process1"/>
    <dgm:cxn modelId="{73DCD908-FCB9-49AA-A540-2EFE276637D1}" type="presParOf" srcId="{A63A1D73-C5C4-42D7-82AE-2FC597F30400}" destId="{61089DF5-46CD-4ECC-BE48-4F3E146C1CFA}" srcOrd="0" destOrd="0" presId="urn:microsoft.com/office/officeart/2005/8/layout/process1"/>
    <dgm:cxn modelId="{45567661-FA4F-432D-A5C7-A4F720806B53}" type="presParOf" srcId="{1F3AB237-847F-4815-8E1E-F2040763FB12}" destId="{CA6BECF8-82B9-451A-B294-F2AF184D5479}" srcOrd="4" destOrd="0" presId="urn:microsoft.com/office/officeart/2005/8/layout/process1"/>
    <dgm:cxn modelId="{9DF0D9B7-71BB-4DC2-8645-1E0F4276E3E0}" type="presParOf" srcId="{1F3AB237-847F-4815-8E1E-F2040763FB12}" destId="{BF4BB8CC-BD71-44F5-ADFE-26604947F4B2}" srcOrd="5" destOrd="0" presId="urn:microsoft.com/office/officeart/2005/8/layout/process1"/>
    <dgm:cxn modelId="{0EDE97A8-09FA-4660-B47C-A991D489DCFF}" type="presParOf" srcId="{BF4BB8CC-BD71-44F5-ADFE-26604947F4B2}" destId="{10877013-0C93-4045-9079-6CA851EE4E2F}" srcOrd="0" destOrd="0" presId="urn:microsoft.com/office/officeart/2005/8/layout/process1"/>
    <dgm:cxn modelId="{BDF2AE0B-FB74-487C-A86D-3AE8C2208A8F}" type="presParOf" srcId="{1F3AB237-847F-4815-8E1E-F2040763FB12}" destId="{428846F2-BF64-4C47-9C16-B2A5E047072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5ADBACB-9321-44F0-843B-A0163A9D00A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A9881C5-A0D6-4BCA-9E3B-C12828CFC06F}">
      <dgm:prSet phldrT="[Text]"/>
      <dgm:spPr>
        <a:solidFill>
          <a:srgbClr val="0E2841"/>
        </a:solidFill>
        <a:ln>
          <a:solidFill>
            <a:srgbClr val="0E2841"/>
          </a:solidFill>
        </a:ln>
      </dgm:spPr>
      <dgm:t>
        <a:bodyPr/>
        <a:lstStyle/>
        <a:p>
          <a:r>
            <a:rPr lang="en-US" dirty="0"/>
            <a:t>Input Vector (including physiological variables, pollution measures and individual health class)</a:t>
          </a:r>
          <a:endParaRPr lang="en-GB" dirty="0"/>
        </a:p>
      </dgm:t>
    </dgm:pt>
    <dgm:pt modelId="{074DDEC4-EFA0-40EA-87B3-8A55BC1A2CB9}" type="parTrans" cxnId="{7B826DEC-8B07-459F-860D-5FD7763FA35E}">
      <dgm:prSet/>
      <dgm:spPr/>
      <dgm:t>
        <a:bodyPr/>
        <a:lstStyle/>
        <a:p>
          <a:endParaRPr lang="en-GB"/>
        </a:p>
      </dgm:t>
    </dgm:pt>
    <dgm:pt modelId="{5E7D9F9A-2D79-4556-AF7B-0AB614D67C0B}" type="sibTrans" cxnId="{7B826DEC-8B07-459F-860D-5FD7763FA35E}">
      <dgm:prSet/>
      <dgm:spPr>
        <a:ln w="38100">
          <a:solidFill>
            <a:srgbClr val="0E2841"/>
          </a:solidFill>
        </a:ln>
      </dgm:spPr>
      <dgm:t>
        <a:bodyPr/>
        <a:lstStyle/>
        <a:p>
          <a:endParaRPr lang="en-GB"/>
        </a:p>
      </dgm:t>
    </dgm:pt>
    <dgm:pt modelId="{DDD0953D-D555-4398-9CCD-B8E75C9911B7}">
      <dgm:prSet phldrT="[Text]"/>
      <dgm:spPr>
        <a:solidFill>
          <a:srgbClr val="0E2841"/>
        </a:solidFill>
        <a:ln>
          <a:solidFill>
            <a:srgbClr val="0E2841"/>
          </a:solidFill>
        </a:ln>
      </dgm:spPr>
      <dgm:t>
        <a:bodyPr/>
        <a:lstStyle/>
        <a:p>
          <a:r>
            <a:rPr lang="en-US" dirty="0"/>
            <a:t>Encoder  (including positional encoding, stacked encoder blocks) </a:t>
          </a:r>
          <a:endParaRPr lang="en-GB" dirty="0"/>
        </a:p>
      </dgm:t>
    </dgm:pt>
    <dgm:pt modelId="{6F55A708-7140-47F7-8426-3E0D2FC7F543}" type="parTrans" cxnId="{5E84F968-EC63-4CE8-94C5-2922D4B22EE5}">
      <dgm:prSet/>
      <dgm:spPr/>
      <dgm:t>
        <a:bodyPr/>
        <a:lstStyle/>
        <a:p>
          <a:endParaRPr lang="en-GB"/>
        </a:p>
      </dgm:t>
    </dgm:pt>
    <dgm:pt modelId="{A485ED0C-95AB-4A26-B7B7-C5DBA4DBBC5E}" type="sibTrans" cxnId="{5E84F968-EC63-4CE8-94C5-2922D4B22EE5}">
      <dgm:prSet/>
      <dgm:spPr>
        <a:ln w="38100">
          <a:solidFill>
            <a:srgbClr val="0E2841"/>
          </a:solidFill>
        </a:ln>
      </dgm:spPr>
      <dgm:t>
        <a:bodyPr/>
        <a:lstStyle/>
        <a:p>
          <a:endParaRPr lang="en-GB"/>
        </a:p>
      </dgm:t>
    </dgm:pt>
    <dgm:pt modelId="{F7E7A122-747C-4B92-8DBB-A2FFC293A1EB}">
      <dgm:prSet phldrT="[Text]"/>
      <dgm:spPr>
        <a:solidFill>
          <a:srgbClr val="0E2841"/>
        </a:solidFill>
        <a:ln>
          <a:solidFill>
            <a:srgbClr val="0E2841"/>
          </a:solidFill>
        </a:ln>
      </dgm:spPr>
      <dgm:t>
        <a:bodyPr/>
        <a:lstStyle/>
        <a:p>
          <a:r>
            <a:rPr lang="en-US" dirty="0"/>
            <a:t>Latent Space with Transformer encoder-decoder – This has to be VAE</a:t>
          </a:r>
          <a:endParaRPr lang="en-GB" dirty="0"/>
        </a:p>
      </dgm:t>
    </dgm:pt>
    <dgm:pt modelId="{B8124A20-B604-4CFA-9DBD-784485323265}" type="parTrans" cxnId="{7606AD78-A6E4-4A94-AA68-6B3D7A9C44DA}">
      <dgm:prSet/>
      <dgm:spPr/>
      <dgm:t>
        <a:bodyPr/>
        <a:lstStyle/>
        <a:p>
          <a:endParaRPr lang="en-GB"/>
        </a:p>
      </dgm:t>
    </dgm:pt>
    <dgm:pt modelId="{3E87A7E3-36CA-4E47-AA96-9747C8CA6A4E}" type="sibTrans" cxnId="{7606AD78-A6E4-4A94-AA68-6B3D7A9C44DA}">
      <dgm:prSet/>
      <dgm:spPr>
        <a:ln w="38100">
          <a:solidFill>
            <a:srgbClr val="0E2841"/>
          </a:solidFill>
        </a:ln>
      </dgm:spPr>
      <dgm:t>
        <a:bodyPr/>
        <a:lstStyle/>
        <a:p>
          <a:endParaRPr lang="en-GB"/>
        </a:p>
      </dgm:t>
    </dgm:pt>
    <dgm:pt modelId="{1786BC44-BD19-4CAA-8F54-C9C450CBB8C1}">
      <dgm:prSet/>
      <dgm:spPr>
        <a:solidFill>
          <a:srgbClr val="0E2841"/>
        </a:solidFill>
        <a:ln>
          <a:solidFill>
            <a:srgbClr val="0E2841"/>
          </a:solidFill>
        </a:ln>
      </dgm:spPr>
      <dgm:t>
        <a:bodyPr/>
        <a:lstStyle/>
        <a:p>
          <a:r>
            <a:rPr lang="en-US" dirty="0"/>
            <a:t>Transformer Decoder  (to predict next Breath rate steps) and then what?</a:t>
          </a:r>
          <a:endParaRPr lang="en-GB" dirty="0"/>
        </a:p>
      </dgm:t>
    </dgm:pt>
    <dgm:pt modelId="{4C1E1D6F-7801-4F34-BF22-9E0010B25D68}" type="parTrans" cxnId="{BEA43690-3D6F-4B0A-B4D4-B2991CF6EDE3}">
      <dgm:prSet/>
      <dgm:spPr/>
      <dgm:t>
        <a:bodyPr/>
        <a:lstStyle/>
        <a:p>
          <a:endParaRPr lang="en-GB"/>
        </a:p>
      </dgm:t>
    </dgm:pt>
    <dgm:pt modelId="{EBFC7A74-7353-44EE-8967-131EE05CC7D6}" type="sibTrans" cxnId="{BEA43690-3D6F-4B0A-B4D4-B2991CF6EDE3}">
      <dgm:prSet/>
      <dgm:spPr/>
      <dgm:t>
        <a:bodyPr/>
        <a:lstStyle/>
        <a:p>
          <a:endParaRPr lang="en-GB"/>
        </a:p>
      </dgm:t>
    </dgm:pt>
    <dgm:pt modelId="{1F3AB237-847F-4815-8E1E-F2040763FB12}" type="pres">
      <dgm:prSet presAssocID="{35ADBACB-9321-44F0-843B-A0163A9D00A7}" presName="Name0" presStyleCnt="0">
        <dgm:presLayoutVars>
          <dgm:dir/>
          <dgm:resizeHandles val="exact"/>
        </dgm:presLayoutVars>
      </dgm:prSet>
      <dgm:spPr/>
    </dgm:pt>
    <dgm:pt modelId="{D567F6B1-CB9A-4EA6-BF7C-BB91112E8701}" type="pres">
      <dgm:prSet presAssocID="{4A9881C5-A0D6-4BCA-9E3B-C12828CFC06F}" presName="node" presStyleLbl="node1" presStyleIdx="0" presStyleCnt="4">
        <dgm:presLayoutVars>
          <dgm:bulletEnabled val="1"/>
        </dgm:presLayoutVars>
      </dgm:prSet>
      <dgm:spPr/>
    </dgm:pt>
    <dgm:pt modelId="{2EBAE5D2-CB7B-4099-89AC-80E6690D33AD}" type="pres">
      <dgm:prSet presAssocID="{5E7D9F9A-2D79-4556-AF7B-0AB614D67C0B}" presName="sibTrans" presStyleLbl="sibTrans2D1" presStyleIdx="0" presStyleCnt="3"/>
      <dgm:spPr/>
    </dgm:pt>
    <dgm:pt modelId="{5E18559C-0ED1-4A5D-AC8D-92C00B9B5595}" type="pres">
      <dgm:prSet presAssocID="{5E7D9F9A-2D79-4556-AF7B-0AB614D67C0B}" presName="connectorText" presStyleLbl="sibTrans2D1" presStyleIdx="0" presStyleCnt="3"/>
      <dgm:spPr/>
    </dgm:pt>
    <dgm:pt modelId="{D47E5F31-70CA-4F96-9AD4-7C8D0A944640}" type="pres">
      <dgm:prSet presAssocID="{DDD0953D-D555-4398-9CCD-B8E75C9911B7}" presName="node" presStyleLbl="node1" presStyleIdx="1" presStyleCnt="4">
        <dgm:presLayoutVars>
          <dgm:bulletEnabled val="1"/>
        </dgm:presLayoutVars>
      </dgm:prSet>
      <dgm:spPr/>
    </dgm:pt>
    <dgm:pt modelId="{A63A1D73-C5C4-42D7-82AE-2FC597F30400}" type="pres">
      <dgm:prSet presAssocID="{A485ED0C-95AB-4A26-B7B7-C5DBA4DBBC5E}" presName="sibTrans" presStyleLbl="sibTrans2D1" presStyleIdx="1" presStyleCnt="3"/>
      <dgm:spPr/>
    </dgm:pt>
    <dgm:pt modelId="{61089DF5-46CD-4ECC-BE48-4F3E146C1CFA}" type="pres">
      <dgm:prSet presAssocID="{A485ED0C-95AB-4A26-B7B7-C5DBA4DBBC5E}" presName="connectorText" presStyleLbl="sibTrans2D1" presStyleIdx="1" presStyleCnt="3"/>
      <dgm:spPr/>
    </dgm:pt>
    <dgm:pt modelId="{CA6BECF8-82B9-451A-B294-F2AF184D5479}" type="pres">
      <dgm:prSet presAssocID="{F7E7A122-747C-4B92-8DBB-A2FFC293A1EB}" presName="node" presStyleLbl="node1" presStyleIdx="2" presStyleCnt="4">
        <dgm:presLayoutVars>
          <dgm:bulletEnabled val="1"/>
        </dgm:presLayoutVars>
      </dgm:prSet>
      <dgm:spPr/>
    </dgm:pt>
    <dgm:pt modelId="{BF4BB8CC-BD71-44F5-ADFE-26604947F4B2}" type="pres">
      <dgm:prSet presAssocID="{3E87A7E3-36CA-4E47-AA96-9747C8CA6A4E}" presName="sibTrans" presStyleLbl="sibTrans2D1" presStyleIdx="2" presStyleCnt="3"/>
      <dgm:spPr/>
    </dgm:pt>
    <dgm:pt modelId="{10877013-0C93-4045-9079-6CA851EE4E2F}" type="pres">
      <dgm:prSet presAssocID="{3E87A7E3-36CA-4E47-AA96-9747C8CA6A4E}" presName="connectorText" presStyleLbl="sibTrans2D1" presStyleIdx="2" presStyleCnt="3"/>
      <dgm:spPr/>
    </dgm:pt>
    <dgm:pt modelId="{428846F2-BF64-4C47-9C16-B2A5E0470722}" type="pres">
      <dgm:prSet presAssocID="{1786BC44-BD19-4CAA-8F54-C9C450CBB8C1}" presName="node" presStyleLbl="node1" presStyleIdx="3" presStyleCnt="4">
        <dgm:presLayoutVars>
          <dgm:bulletEnabled val="1"/>
        </dgm:presLayoutVars>
      </dgm:prSet>
      <dgm:spPr/>
    </dgm:pt>
  </dgm:ptLst>
  <dgm:cxnLst>
    <dgm:cxn modelId="{60003C09-2753-4696-9994-5252070AAA66}" type="presOf" srcId="{1786BC44-BD19-4CAA-8F54-C9C450CBB8C1}" destId="{428846F2-BF64-4C47-9C16-B2A5E0470722}" srcOrd="0" destOrd="0" presId="urn:microsoft.com/office/officeart/2005/8/layout/process1"/>
    <dgm:cxn modelId="{C804975B-F366-472B-B6C5-E882CE8F66CA}" type="presOf" srcId="{DDD0953D-D555-4398-9CCD-B8E75C9911B7}" destId="{D47E5F31-70CA-4F96-9AD4-7C8D0A944640}" srcOrd="0" destOrd="0" presId="urn:microsoft.com/office/officeart/2005/8/layout/process1"/>
    <dgm:cxn modelId="{F7C8C95F-699C-44F8-82D8-F10404A5DE75}" type="presOf" srcId="{3E87A7E3-36CA-4E47-AA96-9747C8CA6A4E}" destId="{BF4BB8CC-BD71-44F5-ADFE-26604947F4B2}" srcOrd="0" destOrd="0" presId="urn:microsoft.com/office/officeart/2005/8/layout/process1"/>
    <dgm:cxn modelId="{72CCCA68-8A8A-4679-83B9-F7E54ACC5DEA}" type="presOf" srcId="{35ADBACB-9321-44F0-843B-A0163A9D00A7}" destId="{1F3AB237-847F-4815-8E1E-F2040763FB12}" srcOrd="0" destOrd="0" presId="urn:microsoft.com/office/officeart/2005/8/layout/process1"/>
    <dgm:cxn modelId="{5E84F968-EC63-4CE8-94C5-2922D4B22EE5}" srcId="{35ADBACB-9321-44F0-843B-A0163A9D00A7}" destId="{DDD0953D-D555-4398-9CCD-B8E75C9911B7}" srcOrd="1" destOrd="0" parTransId="{6F55A708-7140-47F7-8426-3E0D2FC7F543}" sibTransId="{A485ED0C-95AB-4A26-B7B7-C5DBA4DBBC5E}"/>
    <dgm:cxn modelId="{8459DE6A-E97F-4CBA-BD2F-74FA9A60E544}" type="presOf" srcId="{3E87A7E3-36CA-4E47-AA96-9747C8CA6A4E}" destId="{10877013-0C93-4045-9079-6CA851EE4E2F}" srcOrd="1" destOrd="0" presId="urn:microsoft.com/office/officeart/2005/8/layout/process1"/>
    <dgm:cxn modelId="{7606AD78-A6E4-4A94-AA68-6B3D7A9C44DA}" srcId="{35ADBACB-9321-44F0-843B-A0163A9D00A7}" destId="{F7E7A122-747C-4B92-8DBB-A2FFC293A1EB}" srcOrd="2" destOrd="0" parTransId="{B8124A20-B604-4CFA-9DBD-784485323265}" sibTransId="{3E87A7E3-36CA-4E47-AA96-9747C8CA6A4E}"/>
    <dgm:cxn modelId="{BEA43690-3D6F-4B0A-B4D4-B2991CF6EDE3}" srcId="{35ADBACB-9321-44F0-843B-A0163A9D00A7}" destId="{1786BC44-BD19-4CAA-8F54-C9C450CBB8C1}" srcOrd="3" destOrd="0" parTransId="{4C1E1D6F-7801-4F34-BF22-9E0010B25D68}" sibTransId="{EBFC7A74-7353-44EE-8967-131EE05CC7D6}"/>
    <dgm:cxn modelId="{1CBFB99C-470C-4269-9441-BD706D911FB0}" type="presOf" srcId="{5E7D9F9A-2D79-4556-AF7B-0AB614D67C0B}" destId="{2EBAE5D2-CB7B-4099-89AC-80E6690D33AD}" srcOrd="0" destOrd="0" presId="urn:microsoft.com/office/officeart/2005/8/layout/process1"/>
    <dgm:cxn modelId="{8B7E3AAC-CA99-4D4B-AD26-FDDE8C15BB7E}" type="presOf" srcId="{F7E7A122-747C-4B92-8DBB-A2FFC293A1EB}" destId="{CA6BECF8-82B9-451A-B294-F2AF184D5479}" srcOrd="0" destOrd="0" presId="urn:microsoft.com/office/officeart/2005/8/layout/process1"/>
    <dgm:cxn modelId="{3611FFB2-15BB-4F3A-9277-C931ABF9E8C4}" type="presOf" srcId="{A485ED0C-95AB-4A26-B7B7-C5DBA4DBBC5E}" destId="{61089DF5-46CD-4ECC-BE48-4F3E146C1CFA}" srcOrd="1" destOrd="0" presId="urn:microsoft.com/office/officeart/2005/8/layout/process1"/>
    <dgm:cxn modelId="{C17C08CD-D2C8-4637-9D96-ED2F1D31AC24}" type="presOf" srcId="{4A9881C5-A0D6-4BCA-9E3B-C12828CFC06F}" destId="{D567F6B1-CB9A-4EA6-BF7C-BB91112E8701}" srcOrd="0" destOrd="0" presId="urn:microsoft.com/office/officeart/2005/8/layout/process1"/>
    <dgm:cxn modelId="{A2722CE8-5A49-4FFC-9C17-1D053350E372}" type="presOf" srcId="{5E7D9F9A-2D79-4556-AF7B-0AB614D67C0B}" destId="{5E18559C-0ED1-4A5D-AC8D-92C00B9B5595}" srcOrd="1" destOrd="0" presId="urn:microsoft.com/office/officeart/2005/8/layout/process1"/>
    <dgm:cxn modelId="{7B826DEC-8B07-459F-860D-5FD7763FA35E}" srcId="{35ADBACB-9321-44F0-843B-A0163A9D00A7}" destId="{4A9881C5-A0D6-4BCA-9E3B-C12828CFC06F}" srcOrd="0" destOrd="0" parTransId="{074DDEC4-EFA0-40EA-87B3-8A55BC1A2CB9}" sibTransId="{5E7D9F9A-2D79-4556-AF7B-0AB614D67C0B}"/>
    <dgm:cxn modelId="{C6C4BAF8-B4BB-46AF-A17E-4B714FD535F0}" type="presOf" srcId="{A485ED0C-95AB-4A26-B7B7-C5DBA4DBBC5E}" destId="{A63A1D73-C5C4-42D7-82AE-2FC597F30400}" srcOrd="0" destOrd="0" presId="urn:microsoft.com/office/officeart/2005/8/layout/process1"/>
    <dgm:cxn modelId="{8DE44CE0-A253-460F-94EA-BAF3341BADB5}" type="presParOf" srcId="{1F3AB237-847F-4815-8E1E-F2040763FB12}" destId="{D567F6B1-CB9A-4EA6-BF7C-BB91112E8701}" srcOrd="0" destOrd="0" presId="urn:microsoft.com/office/officeart/2005/8/layout/process1"/>
    <dgm:cxn modelId="{EE2F9FE3-9B96-469D-A8E1-908EA7C2ACFD}" type="presParOf" srcId="{1F3AB237-847F-4815-8E1E-F2040763FB12}" destId="{2EBAE5D2-CB7B-4099-89AC-80E6690D33AD}" srcOrd="1" destOrd="0" presId="urn:microsoft.com/office/officeart/2005/8/layout/process1"/>
    <dgm:cxn modelId="{B1082B8B-E918-4BC5-B2D8-8BEF38BDF90C}" type="presParOf" srcId="{2EBAE5D2-CB7B-4099-89AC-80E6690D33AD}" destId="{5E18559C-0ED1-4A5D-AC8D-92C00B9B5595}" srcOrd="0" destOrd="0" presId="urn:microsoft.com/office/officeart/2005/8/layout/process1"/>
    <dgm:cxn modelId="{6F86F9C9-D797-4054-8ADE-219C535F4B3F}" type="presParOf" srcId="{1F3AB237-847F-4815-8E1E-F2040763FB12}" destId="{D47E5F31-70CA-4F96-9AD4-7C8D0A944640}" srcOrd="2" destOrd="0" presId="urn:microsoft.com/office/officeart/2005/8/layout/process1"/>
    <dgm:cxn modelId="{74F7BE44-895B-4758-9F84-050E9A5D8E51}" type="presParOf" srcId="{1F3AB237-847F-4815-8E1E-F2040763FB12}" destId="{A63A1D73-C5C4-42D7-82AE-2FC597F30400}" srcOrd="3" destOrd="0" presId="urn:microsoft.com/office/officeart/2005/8/layout/process1"/>
    <dgm:cxn modelId="{73DCD908-FCB9-49AA-A540-2EFE276637D1}" type="presParOf" srcId="{A63A1D73-C5C4-42D7-82AE-2FC597F30400}" destId="{61089DF5-46CD-4ECC-BE48-4F3E146C1CFA}" srcOrd="0" destOrd="0" presId="urn:microsoft.com/office/officeart/2005/8/layout/process1"/>
    <dgm:cxn modelId="{45567661-FA4F-432D-A5C7-A4F720806B53}" type="presParOf" srcId="{1F3AB237-847F-4815-8E1E-F2040763FB12}" destId="{CA6BECF8-82B9-451A-B294-F2AF184D5479}" srcOrd="4" destOrd="0" presId="urn:microsoft.com/office/officeart/2005/8/layout/process1"/>
    <dgm:cxn modelId="{9DF0D9B7-71BB-4DC2-8645-1E0F4276E3E0}" type="presParOf" srcId="{1F3AB237-847F-4815-8E1E-F2040763FB12}" destId="{BF4BB8CC-BD71-44F5-ADFE-26604947F4B2}" srcOrd="5" destOrd="0" presId="urn:microsoft.com/office/officeart/2005/8/layout/process1"/>
    <dgm:cxn modelId="{0EDE97A8-09FA-4660-B47C-A991D489DCFF}" type="presParOf" srcId="{BF4BB8CC-BD71-44F5-ADFE-26604947F4B2}" destId="{10877013-0C93-4045-9079-6CA851EE4E2F}" srcOrd="0" destOrd="0" presId="urn:microsoft.com/office/officeart/2005/8/layout/process1"/>
    <dgm:cxn modelId="{BDF2AE0B-FB74-487C-A86D-3AE8C2208A8F}" type="presParOf" srcId="{1F3AB237-847F-4815-8E1E-F2040763FB12}" destId="{428846F2-BF64-4C47-9C16-B2A5E047072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C5F3135-E980-4E57-AFE6-48CC55F0FA52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B1E67C7-0E6C-4F08-89D5-5887267C58E4}">
      <dgm:prSet phldrT="[Text]"/>
      <dgm:spPr/>
      <dgm:t>
        <a:bodyPr/>
        <a:lstStyle/>
        <a:p>
          <a:r>
            <a:rPr lang="en-US" dirty="0"/>
            <a:t>Exploratory Data Analysis and literature Review</a:t>
          </a:r>
          <a:endParaRPr lang="en-GB" dirty="0"/>
        </a:p>
      </dgm:t>
    </dgm:pt>
    <dgm:pt modelId="{34AE0ED0-0657-466B-B02B-D715E1FAB59A}" type="parTrans" cxnId="{154F7C72-A3EA-4C87-8F35-3D4E8553E6A5}">
      <dgm:prSet/>
      <dgm:spPr/>
      <dgm:t>
        <a:bodyPr/>
        <a:lstStyle/>
        <a:p>
          <a:endParaRPr lang="en-GB"/>
        </a:p>
      </dgm:t>
    </dgm:pt>
    <dgm:pt modelId="{B2592DD9-0D67-4A18-A579-68837ABBCFC3}" type="sibTrans" cxnId="{154F7C72-A3EA-4C87-8F35-3D4E8553E6A5}">
      <dgm:prSet/>
      <dgm:spPr/>
      <dgm:t>
        <a:bodyPr/>
        <a:lstStyle/>
        <a:p>
          <a:endParaRPr lang="en-GB"/>
        </a:p>
      </dgm:t>
    </dgm:pt>
    <dgm:pt modelId="{1F1D92C9-D837-45E0-9F82-605E64571C1C}">
      <dgm:prSet phldrT="[Text]"/>
      <dgm:spPr/>
      <dgm:t>
        <a:bodyPr/>
        <a:lstStyle/>
        <a:p>
          <a:pPr>
            <a:buNone/>
          </a:pPr>
          <a:r>
            <a:rPr lang="en-US" dirty="0"/>
            <a:t>June</a:t>
          </a:r>
          <a:endParaRPr lang="en-GB" dirty="0"/>
        </a:p>
      </dgm:t>
    </dgm:pt>
    <dgm:pt modelId="{7945CFCB-D146-4637-8520-0087A25C5469}" type="parTrans" cxnId="{A0FAEC90-B167-4AC3-8545-CF5C7CDA7558}">
      <dgm:prSet/>
      <dgm:spPr/>
      <dgm:t>
        <a:bodyPr/>
        <a:lstStyle/>
        <a:p>
          <a:endParaRPr lang="en-GB"/>
        </a:p>
      </dgm:t>
    </dgm:pt>
    <dgm:pt modelId="{4FD8B782-D2B4-4E66-BD62-91D2A11AD1F0}" type="sibTrans" cxnId="{A0FAEC90-B167-4AC3-8545-CF5C7CDA7558}">
      <dgm:prSet/>
      <dgm:spPr/>
      <dgm:t>
        <a:bodyPr/>
        <a:lstStyle/>
        <a:p>
          <a:endParaRPr lang="en-GB"/>
        </a:p>
      </dgm:t>
    </dgm:pt>
    <dgm:pt modelId="{A92C0E3B-B1AD-460B-A465-98DBF73E68D7}">
      <dgm:prSet phldrT="[Text]"/>
      <dgm:spPr/>
      <dgm:t>
        <a:bodyPr/>
        <a:lstStyle/>
        <a:p>
          <a:r>
            <a:rPr lang="en-US" dirty="0"/>
            <a:t>Data Preprocessing and Model training </a:t>
          </a:r>
          <a:endParaRPr lang="en-GB" dirty="0"/>
        </a:p>
      </dgm:t>
    </dgm:pt>
    <dgm:pt modelId="{C21AA2C6-1A36-4EDE-B8AF-18AA08D66FA3}" type="parTrans" cxnId="{2FB6312C-EC95-4C67-A472-D618ABDB9854}">
      <dgm:prSet/>
      <dgm:spPr/>
      <dgm:t>
        <a:bodyPr/>
        <a:lstStyle/>
        <a:p>
          <a:endParaRPr lang="en-GB"/>
        </a:p>
      </dgm:t>
    </dgm:pt>
    <dgm:pt modelId="{A55F8ED7-B2FF-42D1-A12F-BF23299B5C09}" type="sibTrans" cxnId="{2FB6312C-EC95-4C67-A472-D618ABDB9854}">
      <dgm:prSet/>
      <dgm:spPr/>
      <dgm:t>
        <a:bodyPr/>
        <a:lstStyle/>
        <a:p>
          <a:endParaRPr lang="en-GB"/>
        </a:p>
      </dgm:t>
    </dgm:pt>
    <dgm:pt modelId="{965DCA29-1709-4255-846A-1D9E194094D2}">
      <dgm:prSet phldrT="[Text]"/>
      <dgm:spPr/>
      <dgm:t>
        <a:bodyPr/>
        <a:lstStyle/>
        <a:p>
          <a:pPr>
            <a:buNone/>
          </a:pPr>
          <a:r>
            <a:rPr lang="en-US" dirty="0"/>
            <a:t>July</a:t>
          </a:r>
          <a:endParaRPr lang="en-GB" dirty="0"/>
        </a:p>
      </dgm:t>
    </dgm:pt>
    <dgm:pt modelId="{AC8B41F0-8EEF-4345-9643-B54A0842DA2E}" type="parTrans" cxnId="{454A9781-4F86-4C83-ADCC-F01414EFB581}">
      <dgm:prSet/>
      <dgm:spPr/>
      <dgm:t>
        <a:bodyPr/>
        <a:lstStyle/>
        <a:p>
          <a:endParaRPr lang="en-GB"/>
        </a:p>
      </dgm:t>
    </dgm:pt>
    <dgm:pt modelId="{14E0445F-4B5E-48F7-BFA8-BD3623A6E369}" type="sibTrans" cxnId="{454A9781-4F86-4C83-ADCC-F01414EFB581}">
      <dgm:prSet/>
      <dgm:spPr/>
      <dgm:t>
        <a:bodyPr/>
        <a:lstStyle/>
        <a:p>
          <a:endParaRPr lang="en-GB"/>
        </a:p>
      </dgm:t>
    </dgm:pt>
    <dgm:pt modelId="{B9E49509-C9E5-4D73-A1E2-4484F84AF0B2}">
      <dgm:prSet phldrT="[Text]"/>
      <dgm:spPr/>
      <dgm:t>
        <a:bodyPr/>
        <a:lstStyle/>
        <a:p>
          <a:r>
            <a:rPr lang="en-US" dirty="0"/>
            <a:t>Models' evaluation and Report writing</a:t>
          </a:r>
          <a:endParaRPr lang="en-GB" dirty="0"/>
        </a:p>
      </dgm:t>
    </dgm:pt>
    <dgm:pt modelId="{20E3367D-9D0C-4357-9512-3FBAA722CD0C}" type="parTrans" cxnId="{EF6F2AE2-B98C-4904-8635-6111088B751E}">
      <dgm:prSet/>
      <dgm:spPr/>
      <dgm:t>
        <a:bodyPr/>
        <a:lstStyle/>
        <a:p>
          <a:endParaRPr lang="en-GB"/>
        </a:p>
      </dgm:t>
    </dgm:pt>
    <dgm:pt modelId="{82EFBB9F-FA20-4393-A5C3-B30168BC7042}" type="sibTrans" cxnId="{EF6F2AE2-B98C-4904-8635-6111088B751E}">
      <dgm:prSet/>
      <dgm:spPr/>
      <dgm:t>
        <a:bodyPr/>
        <a:lstStyle/>
        <a:p>
          <a:endParaRPr lang="en-GB"/>
        </a:p>
      </dgm:t>
    </dgm:pt>
    <dgm:pt modelId="{9BADAE21-320E-4498-BA90-0FC009B79351}">
      <dgm:prSet phldrT="[Text]" custT="1"/>
      <dgm:spPr/>
      <dgm:t>
        <a:bodyPr/>
        <a:lstStyle/>
        <a:p>
          <a:pPr>
            <a:buNone/>
          </a:pPr>
          <a:r>
            <a:rPr lang="en-US" sz="1600" dirty="0"/>
            <a:t>August</a:t>
          </a:r>
          <a:endParaRPr lang="en-GB" sz="1600" dirty="0"/>
        </a:p>
      </dgm:t>
    </dgm:pt>
    <dgm:pt modelId="{F261C991-F93C-44C1-9D0D-FA838D8C91DC}" type="parTrans" cxnId="{BE3E2370-97A5-44BE-B8E2-FEE1A4DBEB0C}">
      <dgm:prSet/>
      <dgm:spPr/>
      <dgm:t>
        <a:bodyPr/>
        <a:lstStyle/>
        <a:p>
          <a:endParaRPr lang="en-GB"/>
        </a:p>
      </dgm:t>
    </dgm:pt>
    <dgm:pt modelId="{D87F4B31-44B8-40A9-A90D-2C55C49E8D43}" type="sibTrans" cxnId="{BE3E2370-97A5-44BE-B8E2-FEE1A4DBEB0C}">
      <dgm:prSet/>
      <dgm:spPr/>
      <dgm:t>
        <a:bodyPr/>
        <a:lstStyle/>
        <a:p>
          <a:endParaRPr lang="en-GB"/>
        </a:p>
      </dgm:t>
    </dgm:pt>
    <dgm:pt modelId="{71E63352-F4B6-4917-8B32-69893F0245E4}" type="pres">
      <dgm:prSet presAssocID="{FC5F3135-E980-4E57-AFE6-48CC55F0FA52}" presName="rootnode" presStyleCnt="0">
        <dgm:presLayoutVars>
          <dgm:chMax/>
          <dgm:chPref/>
          <dgm:dir/>
          <dgm:animLvl val="lvl"/>
        </dgm:presLayoutVars>
      </dgm:prSet>
      <dgm:spPr/>
    </dgm:pt>
    <dgm:pt modelId="{0531B92E-41E3-46B1-AAF4-92030F5E6AA8}" type="pres">
      <dgm:prSet presAssocID="{DB1E67C7-0E6C-4F08-89D5-5887267C58E4}" presName="composite" presStyleCnt="0"/>
      <dgm:spPr/>
    </dgm:pt>
    <dgm:pt modelId="{93BFAEC8-99E8-429C-8883-38FFDD8A3529}" type="pres">
      <dgm:prSet presAssocID="{DB1E67C7-0E6C-4F08-89D5-5887267C58E4}" presName="bentUpArrow1" presStyleLbl="alignImgPlace1" presStyleIdx="0" presStyleCnt="2"/>
      <dgm:spPr/>
    </dgm:pt>
    <dgm:pt modelId="{1EEDB57E-3D29-4E27-A895-B65633AB69FE}" type="pres">
      <dgm:prSet presAssocID="{DB1E67C7-0E6C-4F08-89D5-5887267C58E4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6938B4C3-914B-4E6D-B5EA-7154E903EE50}" type="pres">
      <dgm:prSet presAssocID="{DB1E67C7-0E6C-4F08-89D5-5887267C58E4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EBB319ED-E34A-4B0F-B42D-EE02244AAEF2}" type="pres">
      <dgm:prSet presAssocID="{B2592DD9-0D67-4A18-A579-68837ABBCFC3}" presName="sibTrans" presStyleCnt="0"/>
      <dgm:spPr/>
    </dgm:pt>
    <dgm:pt modelId="{0D6E4073-684B-4EB8-A4C8-D5D78DEEBCD7}" type="pres">
      <dgm:prSet presAssocID="{A92C0E3B-B1AD-460B-A465-98DBF73E68D7}" presName="composite" presStyleCnt="0"/>
      <dgm:spPr/>
    </dgm:pt>
    <dgm:pt modelId="{66897553-4704-4123-A81E-81AAEB7F9429}" type="pres">
      <dgm:prSet presAssocID="{A92C0E3B-B1AD-460B-A465-98DBF73E68D7}" presName="bentUpArrow1" presStyleLbl="alignImgPlace1" presStyleIdx="1" presStyleCnt="2"/>
      <dgm:spPr/>
    </dgm:pt>
    <dgm:pt modelId="{010006ED-B7D8-4367-B48C-890968297791}" type="pres">
      <dgm:prSet presAssocID="{A92C0E3B-B1AD-460B-A465-98DBF73E68D7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D40F2BBE-46B1-4FF2-9841-06828621D76D}" type="pres">
      <dgm:prSet presAssocID="{A92C0E3B-B1AD-460B-A465-98DBF73E68D7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5D7770D1-F391-4152-A2AD-08439A3A2B11}" type="pres">
      <dgm:prSet presAssocID="{A55F8ED7-B2FF-42D1-A12F-BF23299B5C09}" presName="sibTrans" presStyleCnt="0"/>
      <dgm:spPr/>
    </dgm:pt>
    <dgm:pt modelId="{C703BE1F-6BF3-421E-8F70-CEB4C49BF8A6}" type="pres">
      <dgm:prSet presAssocID="{B9E49509-C9E5-4D73-A1E2-4484F84AF0B2}" presName="composite" presStyleCnt="0"/>
      <dgm:spPr/>
    </dgm:pt>
    <dgm:pt modelId="{0D45702D-C890-4ABF-8251-A3F06B78D925}" type="pres">
      <dgm:prSet presAssocID="{B9E49509-C9E5-4D73-A1E2-4484F84AF0B2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A943AC20-9218-4A04-824F-B00C9F899F5B}" type="pres">
      <dgm:prSet presAssocID="{B9E49509-C9E5-4D73-A1E2-4484F84AF0B2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FB6312C-EC95-4C67-A472-D618ABDB9854}" srcId="{FC5F3135-E980-4E57-AFE6-48CC55F0FA52}" destId="{A92C0E3B-B1AD-460B-A465-98DBF73E68D7}" srcOrd="1" destOrd="0" parTransId="{C21AA2C6-1A36-4EDE-B8AF-18AA08D66FA3}" sibTransId="{A55F8ED7-B2FF-42D1-A12F-BF23299B5C09}"/>
    <dgm:cxn modelId="{6578CB4B-54C9-4AD5-8934-D5285BAE4295}" type="presOf" srcId="{DB1E67C7-0E6C-4F08-89D5-5887267C58E4}" destId="{1EEDB57E-3D29-4E27-A895-B65633AB69FE}" srcOrd="0" destOrd="0" presId="urn:microsoft.com/office/officeart/2005/8/layout/StepDownProcess"/>
    <dgm:cxn modelId="{06CCA86E-EA5B-4314-9E33-CD17DBC6EBFE}" type="presOf" srcId="{965DCA29-1709-4255-846A-1D9E194094D2}" destId="{D40F2BBE-46B1-4FF2-9841-06828621D76D}" srcOrd="0" destOrd="0" presId="urn:microsoft.com/office/officeart/2005/8/layout/StepDownProcess"/>
    <dgm:cxn modelId="{BE3E2370-97A5-44BE-B8E2-FEE1A4DBEB0C}" srcId="{B9E49509-C9E5-4D73-A1E2-4484F84AF0B2}" destId="{9BADAE21-320E-4498-BA90-0FC009B79351}" srcOrd="0" destOrd="0" parTransId="{F261C991-F93C-44C1-9D0D-FA838D8C91DC}" sibTransId="{D87F4B31-44B8-40A9-A90D-2C55C49E8D43}"/>
    <dgm:cxn modelId="{154F7C72-A3EA-4C87-8F35-3D4E8553E6A5}" srcId="{FC5F3135-E980-4E57-AFE6-48CC55F0FA52}" destId="{DB1E67C7-0E6C-4F08-89D5-5887267C58E4}" srcOrd="0" destOrd="0" parTransId="{34AE0ED0-0657-466B-B02B-D715E1FAB59A}" sibTransId="{B2592DD9-0D67-4A18-A579-68837ABBCFC3}"/>
    <dgm:cxn modelId="{6307D759-D931-4907-A043-6DD0072BAFF2}" type="presOf" srcId="{B9E49509-C9E5-4D73-A1E2-4484F84AF0B2}" destId="{0D45702D-C890-4ABF-8251-A3F06B78D925}" srcOrd="0" destOrd="0" presId="urn:microsoft.com/office/officeart/2005/8/layout/StepDownProcess"/>
    <dgm:cxn modelId="{454A9781-4F86-4C83-ADCC-F01414EFB581}" srcId="{A92C0E3B-B1AD-460B-A465-98DBF73E68D7}" destId="{965DCA29-1709-4255-846A-1D9E194094D2}" srcOrd="0" destOrd="0" parTransId="{AC8B41F0-8EEF-4345-9643-B54A0842DA2E}" sibTransId="{14E0445F-4B5E-48F7-BFA8-BD3623A6E369}"/>
    <dgm:cxn modelId="{A0FAEC90-B167-4AC3-8545-CF5C7CDA7558}" srcId="{DB1E67C7-0E6C-4F08-89D5-5887267C58E4}" destId="{1F1D92C9-D837-45E0-9F82-605E64571C1C}" srcOrd="0" destOrd="0" parTransId="{7945CFCB-D146-4637-8520-0087A25C5469}" sibTransId="{4FD8B782-D2B4-4E66-BD62-91D2A11AD1F0}"/>
    <dgm:cxn modelId="{95EE0A9C-56E8-4C0A-B143-74E8B91445F5}" type="presOf" srcId="{9BADAE21-320E-4498-BA90-0FC009B79351}" destId="{A943AC20-9218-4A04-824F-B00C9F899F5B}" srcOrd="0" destOrd="0" presId="urn:microsoft.com/office/officeart/2005/8/layout/StepDownProcess"/>
    <dgm:cxn modelId="{D7795BAA-EE40-4F76-B0B3-8DBD06159D7C}" type="presOf" srcId="{1F1D92C9-D837-45E0-9F82-605E64571C1C}" destId="{6938B4C3-914B-4E6D-B5EA-7154E903EE50}" srcOrd="0" destOrd="0" presId="urn:microsoft.com/office/officeart/2005/8/layout/StepDownProcess"/>
    <dgm:cxn modelId="{6E2304CB-B88F-42A7-9629-803F1CB27F8B}" type="presOf" srcId="{FC5F3135-E980-4E57-AFE6-48CC55F0FA52}" destId="{71E63352-F4B6-4917-8B32-69893F0245E4}" srcOrd="0" destOrd="0" presId="urn:microsoft.com/office/officeart/2005/8/layout/StepDownProcess"/>
    <dgm:cxn modelId="{EF6F2AE2-B98C-4904-8635-6111088B751E}" srcId="{FC5F3135-E980-4E57-AFE6-48CC55F0FA52}" destId="{B9E49509-C9E5-4D73-A1E2-4484F84AF0B2}" srcOrd="2" destOrd="0" parTransId="{20E3367D-9D0C-4357-9512-3FBAA722CD0C}" sibTransId="{82EFBB9F-FA20-4393-A5C3-B30168BC7042}"/>
    <dgm:cxn modelId="{6134D7FA-D210-4398-9CF5-A7A1BD1257AD}" type="presOf" srcId="{A92C0E3B-B1AD-460B-A465-98DBF73E68D7}" destId="{010006ED-B7D8-4367-B48C-890968297791}" srcOrd="0" destOrd="0" presId="urn:microsoft.com/office/officeart/2005/8/layout/StepDownProcess"/>
    <dgm:cxn modelId="{7DF2FF15-61E4-46BC-B305-45453AFF8D53}" type="presParOf" srcId="{71E63352-F4B6-4917-8B32-69893F0245E4}" destId="{0531B92E-41E3-46B1-AAF4-92030F5E6AA8}" srcOrd="0" destOrd="0" presId="urn:microsoft.com/office/officeart/2005/8/layout/StepDownProcess"/>
    <dgm:cxn modelId="{921D394A-D9DA-41CA-8EE9-EF25C9993454}" type="presParOf" srcId="{0531B92E-41E3-46B1-AAF4-92030F5E6AA8}" destId="{93BFAEC8-99E8-429C-8883-38FFDD8A3529}" srcOrd="0" destOrd="0" presId="urn:microsoft.com/office/officeart/2005/8/layout/StepDownProcess"/>
    <dgm:cxn modelId="{3D119BC4-94E4-4C24-87CD-025814FBC2D2}" type="presParOf" srcId="{0531B92E-41E3-46B1-AAF4-92030F5E6AA8}" destId="{1EEDB57E-3D29-4E27-A895-B65633AB69FE}" srcOrd="1" destOrd="0" presId="urn:microsoft.com/office/officeart/2005/8/layout/StepDownProcess"/>
    <dgm:cxn modelId="{EF358685-4C04-4478-BDAE-E1ED857B0828}" type="presParOf" srcId="{0531B92E-41E3-46B1-AAF4-92030F5E6AA8}" destId="{6938B4C3-914B-4E6D-B5EA-7154E903EE50}" srcOrd="2" destOrd="0" presId="urn:microsoft.com/office/officeart/2005/8/layout/StepDownProcess"/>
    <dgm:cxn modelId="{23E1B2C9-5782-400A-A2C3-4BB28D9FCC70}" type="presParOf" srcId="{71E63352-F4B6-4917-8B32-69893F0245E4}" destId="{EBB319ED-E34A-4B0F-B42D-EE02244AAEF2}" srcOrd="1" destOrd="0" presId="urn:microsoft.com/office/officeart/2005/8/layout/StepDownProcess"/>
    <dgm:cxn modelId="{34A7B36C-3B7C-4011-9AD6-B65380C62703}" type="presParOf" srcId="{71E63352-F4B6-4917-8B32-69893F0245E4}" destId="{0D6E4073-684B-4EB8-A4C8-D5D78DEEBCD7}" srcOrd="2" destOrd="0" presId="urn:microsoft.com/office/officeart/2005/8/layout/StepDownProcess"/>
    <dgm:cxn modelId="{819A6A34-CEB1-4341-B6AC-0ECED93AC50D}" type="presParOf" srcId="{0D6E4073-684B-4EB8-A4C8-D5D78DEEBCD7}" destId="{66897553-4704-4123-A81E-81AAEB7F9429}" srcOrd="0" destOrd="0" presId="urn:microsoft.com/office/officeart/2005/8/layout/StepDownProcess"/>
    <dgm:cxn modelId="{F0C5EE83-8A3C-46B7-BC65-533D9CEC1F36}" type="presParOf" srcId="{0D6E4073-684B-4EB8-A4C8-D5D78DEEBCD7}" destId="{010006ED-B7D8-4367-B48C-890968297791}" srcOrd="1" destOrd="0" presId="urn:microsoft.com/office/officeart/2005/8/layout/StepDownProcess"/>
    <dgm:cxn modelId="{366D710E-831A-40DF-BD1F-498157D14FBF}" type="presParOf" srcId="{0D6E4073-684B-4EB8-A4C8-D5D78DEEBCD7}" destId="{D40F2BBE-46B1-4FF2-9841-06828621D76D}" srcOrd="2" destOrd="0" presId="urn:microsoft.com/office/officeart/2005/8/layout/StepDownProcess"/>
    <dgm:cxn modelId="{CE48F1E1-114F-4339-A953-08E6B0E3E460}" type="presParOf" srcId="{71E63352-F4B6-4917-8B32-69893F0245E4}" destId="{5D7770D1-F391-4152-A2AD-08439A3A2B11}" srcOrd="3" destOrd="0" presId="urn:microsoft.com/office/officeart/2005/8/layout/StepDownProcess"/>
    <dgm:cxn modelId="{8A504E68-C187-4156-A11A-27E16E885F53}" type="presParOf" srcId="{71E63352-F4B6-4917-8B32-69893F0245E4}" destId="{C703BE1F-6BF3-421E-8F70-CEB4C49BF8A6}" srcOrd="4" destOrd="0" presId="urn:microsoft.com/office/officeart/2005/8/layout/StepDownProcess"/>
    <dgm:cxn modelId="{7055B1CD-1B76-4B72-80AA-C4992C5EB1BE}" type="presParOf" srcId="{C703BE1F-6BF3-421E-8F70-CEB4C49BF8A6}" destId="{0D45702D-C890-4ABF-8251-A3F06B78D925}" srcOrd="0" destOrd="0" presId="urn:microsoft.com/office/officeart/2005/8/layout/StepDownProcess"/>
    <dgm:cxn modelId="{3F3B14BF-2028-4F3C-99A3-DF58D25076A1}" type="presParOf" srcId="{C703BE1F-6BF3-421E-8F70-CEB4C49BF8A6}" destId="{A943AC20-9218-4A04-824F-B00C9F899F5B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C5F3135-E980-4E57-AFE6-48CC55F0FA52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B1E67C7-0E6C-4F08-89D5-5887267C58E4}">
      <dgm:prSet phldrT="[Text]"/>
      <dgm:spPr/>
      <dgm:t>
        <a:bodyPr/>
        <a:lstStyle/>
        <a:p>
          <a:r>
            <a:rPr lang="en-US" dirty="0"/>
            <a:t>Transformer VAE on processed dataset</a:t>
          </a:r>
          <a:endParaRPr lang="en-GB" dirty="0"/>
        </a:p>
      </dgm:t>
    </dgm:pt>
    <dgm:pt modelId="{34AE0ED0-0657-466B-B02B-D715E1FAB59A}" type="parTrans" cxnId="{154F7C72-A3EA-4C87-8F35-3D4E8553E6A5}">
      <dgm:prSet/>
      <dgm:spPr/>
      <dgm:t>
        <a:bodyPr/>
        <a:lstStyle/>
        <a:p>
          <a:endParaRPr lang="en-GB"/>
        </a:p>
      </dgm:t>
    </dgm:pt>
    <dgm:pt modelId="{B2592DD9-0D67-4A18-A579-68837ABBCFC3}" type="sibTrans" cxnId="{154F7C72-A3EA-4C87-8F35-3D4E8553E6A5}">
      <dgm:prSet/>
      <dgm:spPr/>
      <dgm:t>
        <a:bodyPr/>
        <a:lstStyle/>
        <a:p>
          <a:endParaRPr lang="en-GB"/>
        </a:p>
      </dgm:t>
    </dgm:pt>
    <dgm:pt modelId="{A92C0E3B-B1AD-460B-A465-98DBF73E68D7}">
      <dgm:prSet phldrT="[Text]"/>
      <dgm:spPr/>
      <dgm:t>
        <a:bodyPr/>
        <a:lstStyle/>
        <a:p>
          <a:r>
            <a:rPr lang="en-US" dirty="0"/>
            <a:t>Push</a:t>
          </a:r>
          <a:r>
            <a:rPr lang="en-US" baseline="0" dirty="0"/>
            <a:t> Latent Space</a:t>
          </a:r>
          <a:endParaRPr lang="en-GB" dirty="0"/>
        </a:p>
      </dgm:t>
    </dgm:pt>
    <dgm:pt modelId="{C21AA2C6-1A36-4EDE-B8AF-18AA08D66FA3}" type="parTrans" cxnId="{2FB6312C-EC95-4C67-A472-D618ABDB9854}">
      <dgm:prSet/>
      <dgm:spPr/>
      <dgm:t>
        <a:bodyPr/>
        <a:lstStyle/>
        <a:p>
          <a:endParaRPr lang="en-GB"/>
        </a:p>
      </dgm:t>
    </dgm:pt>
    <dgm:pt modelId="{A55F8ED7-B2FF-42D1-A12F-BF23299B5C09}" type="sibTrans" cxnId="{2FB6312C-EC95-4C67-A472-D618ABDB9854}">
      <dgm:prSet/>
      <dgm:spPr/>
      <dgm:t>
        <a:bodyPr/>
        <a:lstStyle/>
        <a:p>
          <a:endParaRPr lang="en-GB"/>
        </a:p>
      </dgm:t>
    </dgm:pt>
    <dgm:pt modelId="{B9E49509-C9E5-4D73-A1E2-4484F84AF0B2}">
      <dgm:prSet phldrT="[Text]"/>
      <dgm:spPr/>
      <dgm:t>
        <a:bodyPr/>
        <a:lstStyle/>
        <a:p>
          <a:r>
            <a:rPr lang="en-US" dirty="0"/>
            <a:t>Freeze</a:t>
          </a:r>
          <a:r>
            <a:rPr lang="en-US" baseline="0" dirty="0"/>
            <a:t> Last layers</a:t>
          </a:r>
          <a:endParaRPr lang="en-GB" dirty="0"/>
        </a:p>
      </dgm:t>
    </dgm:pt>
    <dgm:pt modelId="{20E3367D-9D0C-4357-9512-3FBAA722CD0C}" type="parTrans" cxnId="{EF6F2AE2-B98C-4904-8635-6111088B751E}">
      <dgm:prSet/>
      <dgm:spPr/>
      <dgm:t>
        <a:bodyPr/>
        <a:lstStyle/>
        <a:p>
          <a:endParaRPr lang="en-GB"/>
        </a:p>
      </dgm:t>
    </dgm:pt>
    <dgm:pt modelId="{82EFBB9F-FA20-4393-A5C3-B30168BC7042}" type="sibTrans" cxnId="{EF6F2AE2-B98C-4904-8635-6111088B751E}">
      <dgm:prSet/>
      <dgm:spPr/>
      <dgm:t>
        <a:bodyPr/>
        <a:lstStyle/>
        <a:p>
          <a:endParaRPr lang="en-GB"/>
        </a:p>
      </dgm:t>
    </dgm:pt>
    <dgm:pt modelId="{DED2BAF0-ABB8-4E47-B8C7-B8D46A2DDF38}">
      <dgm:prSet/>
      <dgm:spPr/>
      <dgm:t>
        <a:bodyPr/>
        <a:lstStyle/>
        <a:p>
          <a:r>
            <a:rPr lang="en-US" dirty="0"/>
            <a:t>Fine tune to </a:t>
          </a:r>
          <a:r>
            <a:rPr lang="en-US" dirty="0" err="1"/>
            <a:t>fitbit</a:t>
          </a:r>
          <a:r>
            <a:rPr lang="en-US" dirty="0"/>
            <a:t> data</a:t>
          </a:r>
          <a:endParaRPr lang="en-GB" dirty="0"/>
        </a:p>
      </dgm:t>
    </dgm:pt>
    <dgm:pt modelId="{21B02C25-B69B-4448-858C-F6A79D10310F}" type="parTrans" cxnId="{DFA1CF45-3327-4981-8711-373BB795FBCB}">
      <dgm:prSet/>
      <dgm:spPr/>
      <dgm:t>
        <a:bodyPr/>
        <a:lstStyle/>
        <a:p>
          <a:endParaRPr lang="en-GB"/>
        </a:p>
      </dgm:t>
    </dgm:pt>
    <dgm:pt modelId="{8C3516B2-803E-4A35-89FD-9234525E7455}" type="sibTrans" cxnId="{DFA1CF45-3327-4981-8711-373BB795FBCB}">
      <dgm:prSet/>
      <dgm:spPr/>
      <dgm:t>
        <a:bodyPr/>
        <a:lstStyle/>
        <a:p>
          <a:endParaRPr lang="en-GB"/>
        </a:p>
      </dgm:t>
    </dgm:pt>
    <dgm:pt modelId="{71E63352-F4B6-4917-8B32-69893F0245E4}" type="pres">
      <dgm:prSet presAssocID="{FC5F3135-E980-4E57-AFE6-48CC55F0FA52}" presName="rootnode" presStyleCnt="0">
        <dgm:presLayoutVars>
          <dgm:chMax/>
          <dgm:chPref/>
          <dgm:dir/>
          <dgm:animLvl val="lvl"/>
        </dgm:presLayoutVars>
      </dgm:prSet>
      <dgm:spPr/>
    </dgm:pt>
    <dgm:pt modelId="{0531B92E-41E3-46B1-AAF4-92030F5E6AA8}" type="pres">
      <dgm:prSet presAssocID="{DB1E67C7-0E6C-4F08-89D5-5887267C58E4}" presName="composite" presStyleCnt="0"/>
      <dgm:spPr/>
    </dgm:pt>
    <dgm:pt modelId="{93BFAEC8-99E8-429C-8883-38FFDD8A3529}" type="pres">
      <dgm:prSet presAssocID="{DB1E67C7-0E6C-4F08-89D5-5887267C58E4}" presName="bentUpArrow1" presStyleLbl="alignImgPlace1" presStyleIdx="0" presStyleCnt="3"/>
      <dgm:spPr/>
    </dgm:pt>
    <dgm:pt modelId="{1EEDB57E-3D29-4E27-A895-B65633AB69FE}" type="pres">
      <dgm:prSet presAssocID="{DB1E67C7-0E6C-4F08-89D5-5887267C58E4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6938B4C3-914B-4E6D-B5EA-7154E903EE50}" type="pres">
      <dgm:prSet presAssocID="{DB1E67C7-0E6C-4F08-89D5-5887267C58E4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EBB319ED-E34A-4B0F-B42D-EE02244AAEF2}" type="pres">
      <dgm:prSet presAssocID="{B2592DD9-0D67-4A18-A579-68837ABBCFC3}" presName="sibTrans" presStyleCnt="0"/>
      <dgm:spPr/>
    </dgm:pt>
    <dgm:pt modelId="{0D6E4073-684B-4EB8-A4C8-D5D78DEEBCD7}" type="pres">
      <dgm:prSet presAssocID="{A92C0E3B-B1AD-460B-A465-98DBF73E68D7}" presName="composite" presStyleCnt="0"/>
      <dgm:spPr/>
    </dgm:pt>
    <dgm:pt modelId="{66897553-4704-4123-A81E-81AAEB7F9429}" type="pres">
      <dgm:prSet presAssocID="{A92C0E3B-B1AD-460B-A465-98DBF73E68D7}" presName="bentUpArrow1" presStyleLbl="alignImgPlace1" presStyleIdx="1" presStyleCnt="3"/>
      <dgm:spPr/>
    </dgm:pt>
    <dgm:pt modelId="{010006ED-B7D8-4367-B48C-890968297791}" type="pres">
      <dgm:prSet presAssocID="{A92C0E3B-B1AD-460B-A465-98DBF73E68D7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D40F2BBE-46B1-4FF2-9841-06828621D76D}" type="pres">
      <dgm:prSet presAssocID="{A92C0E3B-B1AD-460B-A465-98DBF73E68D7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5D7770D1-F391-4152-A2AD-08439A3A2B11}" type="pres">
      <dgm:prSet presAssocID="{A55F8ED7-B2FF-42D1-A12F-BF23299B5C09}" presName="sibTrans" presStyleCnt="0"/>
      <dgm:spPr/>
    </dgm:pt>
    <dgm:pt modelId="{C703BE1F-6BF3-421E-8F70-CEB4C49BF8A6}" type="pres">
      <dgm:prSet presAssocID="{B9E49509-C9E5-4D73-A1E2-4484F84AF0B2}" presName="composite" presStyleCnt="0"/>
      <dgm:spPr/>
    </dgm:pt>
    <dgm:pt modelId="{56CF51AE-FF03-46D2-A9E4-009338EFBE05}" type="pres">
      <dgm:prSet presAssocID="{B9E49509-C9E5-4D73-A1E2-4484F84AF0B2}" presName="bentUpArrow1" presStyleLbl="alignImgPlace1" presStyleIdx="2" presStyleCnt="3"/>
      <dgm:spPr/>
    </dgm:pt>
    <dgm:pt modelId="{0D45702D-C890-4ABF-8251-A3F06B78D925}" type="pres">
      <dgm:prSet presAssocID="{B9E49509-C9E5-4D73-A1E2-4484F84AF0B2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25D1F69E-09C3-46CC-B107-A566EE639FE5}" type="pres">
      <dgm:prSet presAssocID="{B9E49509-C9E5-4D73-A1E2-4484F84AF0B2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31BEE75E-D426-4AE8-ADA1-CFA4D3A14F0A}" type="pres">
      <dgm:prSet presAssocID="{82EFBB9F-FA20-4393-A5C3-B30168BC7042}" presName="sibTrans" presStyleCnt="0"/>
      <dgm:spPr/>
    </dgm:pt>
    <dgm:pt modelId="{3433A0EE-0F69-42D5-8319-61DEB9E27B24}" type="pres">
      <dgm:prSet presAssocID="{DED2BAF0-ABB8-4E47-B8C7-B8D46A2DDF38}" presName="composite" presStyleCnt="0"/>
      <dgm:spPr/>
    </dgm:pt>
    <dgm:pt modelId="{F76B7DD8-4393-47E5-AA06-DD688C5DD58B}" type="pres">
      <dgm:prSet presAssocID="{DED2BAF0-ABB8-4E47-B8C7-B8D46A2DDF38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2FB6312C-EC95-4C67-A472-D618ABDB9854}" srcId="{FC5F3135-E980-4E57-AFE6-48CC55F0FA52}" destId="{A92C0E3B-B1AD-460B-A465-98DBF73E68D7}" srcOrd="1" destOrd="0" parTransId="{C21AA2C6-1A36-4EDE-B8AF-18AA08D66FA3}" sibTransId="{A55F8ED7-B2FF-42D1-A12F-BF23299B5C09}"/>
    <dgm:cxn modelId="{DFA1CF45-3327-4981-8711-373BB795FBCB}" srcId="{FC5F3135-E980-4E57-AFE6-48CC55F0FA52}" destId="{DED2BAF0-ABB8-4E47-B8C7-B8D46A2DDF38}" srcOrd="3" destOrd="0" parTransId="{21B02C25-B69B-4448-858C-F6A79D10310F}" sibTransId="{8C3516B2-803E-4A35-89FD-9234525E7455}"/>
    <dgm:cxn modelId="{E834934A-096F-46A0-9385-A4C76548767A}" type="presOf" srcId="{DED2BAF0-ABB8-4E47-B8C7-B8D46A2DDF38}" destId="{F76B7DD8-4393-47E5-AA06-DD688C5DD58B}" srcOrd="0" destOrd="0" presId="urn:microsoft.com/office/officeart/2005/8/layout/StepDownProcess"/>
    <dgm:cxn modelId="{6578CB4B-54C9-4AD5-8934-D5285BAE4295}" type="presOf" srcId="{DB1E67C7-0E6C-4F08-89D5-5887267C58E4}" destId="{1EEDB57E-3D29-4E27-A895-B65633AB69FE}" srcOrd="0" destOrd="0" presId="urn:microsoft.com/office/officeart/2005/8/layout/StepDownProcess"/>
    <dgm:cxn modelId="{154F7C72-A3EA-4C87-8F35-3D4E8553E6A5}" srcId="{FC5F3135-E980-4E57-AFE6-48CC55F0FA52}" destId="{DB1E67C7-0E6C-4F08-89D5-5887267C58E4}" srcOrd="0" destOrd="0" parTransId="{34AE0ED0-0657-466B-B02B-D715E1FAB59A}" sibTransId="{B2592DD9-0D67-4A18-A579-68837ABBCFC3}"/>
    <dgm:cxn modelId="{6307D759-D931-4907-A043-6DD0072BAFF2}" type="presOf" srcId="{B9E49509-C9E5-4D73-A1E2-4484F84AF0B2}" destId="{0D45702D-C890-4ABF-8251-A3F06B78D925}" srcOrd="0" destOrd="0" presId="urn:microsoft.com/office/officeart/2005/8/layout/StepDownProcess"/>
    <dgm:cxn modelId="{6E2304CB-B88F-42A7-9629-803F1CB27F8B}" type="presOf" srcId="{FC5F3135-E980-4E57-AFE6-48CC55F0FA52}" destId="{71E63352-F4B6-4917-8B32-69893F0245E4}" srcOrd="0" destOrd="0" presId="urn:microsoft.com/office/officeart/2005/8/layout/StepDownProcess"/>
    <dgm:cxn modelId="{EF6F2AE2-B98C-4904-8635-6111088B751E}" srcId="{FC5F3135-E980-4E57-AFE6-48CC55F0FA52}" destId="{B9E49509-C9E5-4D73-A1E2-4484F84AF0B2}" srcOrd="2" destOrd="0" parTransId="{20E3367D-9D0C-4357-9512-3FBAA722CD0C}" sibTransId="{82EFBB9F-FA20-4393-A5C3-B30168BC7042}"/>
    <dgm:cxn modelId="{6134D7FA-D210-4398-9CF5-A7A1BD1257AD}" type="presOf" srcId="{A92C0E3B-B1AD-460B-A465-98DBF73E68D7}" destId="{010006ED-B7D8-4367-B48C-890968297791}" srcOrd="0" destOrd="0" presId="urn:microsoft.com/office/officeart/2005/8/layout/StepDownProcess"/>
    <dgm:cxn modelId="{7DF2FF15-61E4-46BC-B305-45453AFF8D53}" type="presParOf" srcId="{71E63352-F4B6-4917-8B32-69893F0245E4}" destId="{0531B92E-41E3-46B1-AAF4-92030F5E6AA8}" srcOrd="0" destOrd="0" presId="urn:microsoft.com/office/officeart/2005/8/layout/StepDownProcess"/>
    <dgm:cxn modelId="{921D394A-D9DA-41CA-8EE9-EF25C9993454}" type="presParOf" srcId="{0531B92E-41E3-46B1-AAF4-92030F5E6AA8}" destId="{93BFAEC8-99E8-429C-8883-38FFDD8A3529}" srcOrd="0" destOrd="0" presId="urn:microsoft.com/office/officeart/2005/8/layout/StepDownProcess"/>
    <dgm:cxn modelId="{3D119BC4-94E4-4C24-87CD-025814FBC2D2}" type="presParOf" srcId="{0531B92E-41E3-46B1-AAF4-92030F5E6AA8}" destId="{1EEDB57E-3D29-4E27-A895-B65633AB69FE}" srcOrd="1" destOrd="0" presId="urn:microsoft.com/office/officeart/2005/8/layout/StepDownProcess"/>
    <dgm:cxn modelId="{EF358685-4C04-4478-BDAE-E1ED857B0828}" type="presParOf" srcId="{0531B92E-41E3-46B1-AAF4-92030F5E6AA8}" destId="{6938B4C3-914B-4E6D-B5EA-7154E903EE50}" srcOrd="2" destOrd="0" presId="urn:microsoft.com/office/officeart/2005/8/layout/StepDownProcess"/>
    <dgm:cxn modelId="{23E1B2C9-5782-400A-A2C3-4BB28D9FCC70}" type="presParOf" srcId="{71E63352-F4B6-4917-8B32-69893F0245E4}" destId="{EBB319ED-E34A-4B0F-B42D-EE02244AAEF2}" srcOrd="1" destOrd="0" presId="urn:microsoft.com/office/officeart/2005/8/layout/StepDownProcess"/>
    <dgm:cxn modelId="{34A7B36C-3B7C-4011-9AD6-B65380C62703}" type="presParOf" srcId="{71E63352-F4B6-4917-8B32-69893F0245E4}" destId="{0D6E4073-684B-4EB8-A4C8-D5D78DEEBCD7}" srcOrd="2" destOrd="0" presId="urn:microsoft.com/office/officeart/2005/8/layout/StepDownProcess"/>
    <dgm:cxn modelId="{819A6A34-CEB1-4341-B6AC-0ECED93AC50D}" type="presParOf" srcId="{0D6E4073-684B-4EB8-A4C8-D5D78DEEBCD7}" destId="{66897553-4704-4123-A81E-81AAEB7F9429}" srcOrd="0" destOrd="0" presId="urn:microsoft.com/office/officeart/2005/8/layout/StepDownProcess"/>
    <dgm:cxn modelId="{F0C5EE83-8A3C-46B7-BC65-533D9CEC1F36}" type="presParOf" srcId="{0D6E4073-684B-4EB8-A4C8-D5D78DEEBCD7}" destId="{010006ED-B7D8-4367-B48C-890968297791}" srcOrd="1" destOrd="0" presId="urn:microsoft.com/office/officeart/2005/8/layout/StepDownProcess"/>
    <dgm:cxn modelId="{366D710E-831A-40DF-BD1F-498157D14FBF}" type="presParOf" srcId="{0D6E4073-684B-4EB8-A4C8-D5D78DEEBCD7}" destId="{D40F2BBE-46B1-4FF2-9841-06828621D76D}" srcOrd="2" destOrd="0" presId="urn:microsoft.com/office/officeart/2005/8/layout/StepDownProcess"/>
    <dgm:cxn modelId="{CE48F1E1-114F-4339-A953-08E6B0E3E460}" type="presParOf" srcId="{71E63352-F4B6-4917-8B32-69893F0245E4}" destId="{5D7770D1-F391-4152-A2AD-08439A3A2B11}" srcOrd="3" destOrd="0" presId="urn:microsoft.com/office/officeart/2005/8/layout/StepDownProcess"/>
    <dgm:cxn modelId="{8A504E68-C187-4156-A11A-27E16E885F53}" type="presParOf" srcId="{71E63352-F4B6-4917-8B32-69893F0245E4}" destId="{C703BE1F-6BF3-421E-8F70-CEB4C49BF8A6}" srcOrd="4" destOrd="0" presId="urn:microsoft.com/office/officeart/2005/8/layout/StepDownProcess"/>
    <dgm:cxn modelId="{9975F07A-68E4-43AE-ADCC-1662C860FBDD}" type="presParOf" srcId="{C703BE1F-6BF3-421E-8F70-CEB4C49BF8A6}" destId="{56CF51AE-FF03-46D2-A9E4-009338EFBE05}" srcOrd="0" destOrd="0" presId="urn:microsoft.com/office/officeart/2005/8/layout/StepDownProcess"/>
    <dgm:cxn modelId="{7055B1CD-1B76-4B72-80AA-C4992C5EB1BE}" type="presParOf" srcId="{C703BE1F-6BF3-421E-8F70-CEB4C49BF8A6}" destId="{0D45702D-C890-4ABF-8251-A3F06B78D925}" srcOrd="1" destOrd="0" presId="urn:microsoft.com/office/officeart/2005/8/layout/StepDownProcess"/>
    <dgm:cxn modelId="{7310CC3E-376B-48DE-88FB-91844707A449}" type="presParOf" srcId="{C703BE1F-6BF3-421E-8F70-CEB4C49BF8A6}" destId="{25D1F69E-09C3-46CC-B107-A566EE639FE5}" srcOrd="2" destOrd="0" presId="urn:microsoft.com/office/officeart/2005/8/layout/StepDownProcess"/>
    <dgm:cxn modelId="{0DEC47F0-8061-4752-83A1-CF467FC36D6B}" type="presParOf" srcId="{71E63352-F4B6-4917-8B32-69893F0245E4}" destId="{31BEE75E-D426-4AE8-ADA1-CFA4D3A14F0A}" srcOrd="5" destOrd="0" presId="urn:microsoft.com/office/officeart/2005/8/layout/StepDownProcess"/>
    <dgm:cxn modelId="{FDA2F1A3-3639-4BCA-ABC4-BECD64DC0C4D}" type="presParOf" srcId="{71E63352-F4B6-4917-8B32-69893F0245E4}" destId="{3433A0EE-0F69-42D5-8319-61DEB9E27B24}" srcOrd="6" destOrd="0" presId="urn:microsoft.com/office/officeart/2005/8/layout/StepDownProcess"/>
    <dgm:cxn modelId="{2542BC21-C53A-4609-9998-07E136AF6147}" type="presParOf" srcId="{3433A0EE-0F69-42D5-8319-61DEB9E27B24}" destId="{F76B7DD8-4393-47E5-AA06-DD688C5DD58B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5ADBACB-9321-44F0-843B-A0163A9D00A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A9881C5-A0D6-4BCA-9E3B-C12828CFC06F}">
      <dgm:prSet phldrT="[Text]"/>
      <dgm:spPr/>
      <dgm:t>
        <a:bodyPr/>
        <a:lstStyle/>
        <a:p>
          <a:r>
            <a:rPr lang="en-US" dirty="0"/>
            <a:t>Data Ingestion &amp; EDA</a:t>
          </a:r>
          <a:endParaRPr lang="en-GB" dirty="0"/>
        </a:p>
      </dgm:t>
    </dgm:pt>
    <dgm:pt modelId="{074DDEC4-EFA0-40EA-87B3-8A55BC1A2CB9}" type="parTrans" cxnId="{7B826DEC-8B07-459F-860D-5FD7763FA35E}">
      <dgm:prSet/>
      <dgm:spPr/>
      <dgm:t>
        <a:bodyPr/>
        <a:lstStyle/>
        <a:p>
          <a:endParaRPr lang="en-GB"/>
        </a:p>
      </dgm:t>
    </dgm:pt>
    <dgm:pt modelId="{5E7D9F9A-2D79-4556-AF7B-0AB614D67C0B}" type="sibTrans" cxnId="{7B826DEC-8B07-459F-860D-5FD7763FA35E}">
      <dgm:prSet/>
      <dgm:spPr/>
      <dgm:t>
        <a:bodyPr/>
        <a:lstStyle/>
        <a:p>
          <a:endParaRPr lang="en-GB"/>
        </a:p>
      </dgm:t>
    </dgm:pt>
    <dgm:pt modelId="{DDD0953D-D555-4398-9CCD-B8E75C9911B7}">
      <dgm:prSet phldrT="[Text]"/>
      <dgm:spPr/>
      <dgm:t>
        <a:bodyPr/>
        <a:lstStyle/>
        <a:p>
          <a:r>
            <a:rPr lang="en-US" dirty="0"/>
            <a:t>K-clustering classes identification</a:t>
          </a:r>
          <a:endParaRPr lang="en-GB" dirty="0"/>
        </a:p>
      </dgm:t>
    </dgm:pt>
    <dgm:pt modelId="{6F55A708-7140-47F7-8426-3E0D2FC7F543}" type="parTrans" cxnId="{5E84F968-EC63-4CE8-94C5-2922D4B22EE5}">
      <dgm:prSet/>
      <dgm:spPr/>
      <dgm:t>
        <a:bodyPr/>
        <a:lstStyle/>
        <a:p>
          <a:endParaRPr lang="en-GB"/>
        </a:p>
      </dgm:t>
    </dgm:pt>
    <dgm:pt modelId="{A485ED0C-95AB-4A26-B7B7-C5DBA4DBBC5E}" type="sibTrans" cxnId="{5E84F968-EC63-4CE8-94C5-2922D4B22EE5}">
      <dgm:prSet/>
      <dgm:spPr/>
      <dgm:t>
        <a:bodyPr/>
        <a:lstStyle/>
        <a:p>
          <a:endParaRPr lang="en-GB"/>
        </a:p>
      </dgm:t>
    </dgm:pt>
    <dgm:pt modelId="{F7E7A122-747C-4B92-8DBB-A2FFC293A1EB}">
      <dgm:prSet phldrT="[Text]"/>
      <dgm:spPr/>
      <dgm:t>
        <a:bodyPr/>
        <a:lstStyle/>
        <a:p>
          <a:r>
            <a:rPr lang="en-US" dirty="0"/>
            <a:t>Variational Autoencoder</a:t>
          </a:r>
          <a:endParaRPr lang="en-GB" dirty="0"/>
        </a:p>
      </dgm:t>
    </dgm:pt>
    <dgm:pt modelId="{B8124A20-B604-4CFA-9DBD-784485323265}" type="parTrans" cxnId="{7606AD78-A6E4-4A94-AA68-6B3D7A9C44DA}">
      <dgm:prSet/>
      <dgm:spPr/>
      <dgm:t>
        <a:bodyPr/>
        <a:lstStyle/>
        <a:p>
          <a:endParaRPr lang="en-GB"/>
        </a:p>
      </dgm:t>
    </dgm:pt>
    <dgm:pt modelId="{3E87A7E3-36CA-4E47-AA96-9747C8CA6A4E}" type="sibTrans" cxnId="{7606AD78-A6E4-4A94-AA68-6B3D7A9C44DA}">
      <dgm:prSet/>
      <dgm:spPr/>
      <dgm:t>
        <a:bodyPr/>
        <a:lstStyle/>
        <a:p>
          <a:endParaRPr lang="en-GB"/>
        </a:p>
      </dgm:t>
    </dgm:pt>
    <dgm:pt modelId="{1786BC44-BD19-4CAA-8F54-C9C450CBB8C1}">
      <dgm:prSet/>
      <dgm:spPr/>
      <dgm:t>
        <a:bodyPr/>
        <a:lstStyle/>
        <a:p>
          <a:r>
            <a:rPr lang="en-US" dirty="0"/>
            <a:t>Fine Tune x individual</a:t>
          </a:r>
          <a:endParaRPr lang="en-GB" dirty="0"/>
        </a:p>
      </dgm:t>
    </dgm:pt>
    <dgm:pt modelId="{4C1E1D6F-7801-4F34-BF22-9E0010B25D68}" type="parTrans" cxnId="{BEA43690-3D6F-4B0A-B4D4-B2991CF6EDE3}">
      <dgm:prSet/>
      <dgm:spPr/>
      <dgm:t>
        <a:bodyPr/>
        <a:lstStyle/>
        <a:p>
          <a:endParaRPr lang="en-GB"/>
        </a:p>
      </dgm:t>
    </dgm:pt>
    <dgm:pt modelId="{EBFC7A74-7353-44EE-8967-131EE05CC7D6}" type="sibTrans" cxnId="{BEA43690-3D6F-4B0A-B4D4-B2991CF6EDE3}">
      <dgm:prSet/>
      <dgm:spPr/>
      <dgm:t>
        <a:bodyPr/>
        <a:lstStyle/>
        <a:p>
          <a:endParaRPr lang="en-GB"/>
        </a:p>
      </dgm:t>
    </dgm:pt>
    <dgm:pt modelId="{1F3AB237-847F-4815-8E1E-F2040763FB12}" type="pres">
      <dgm:prSet presAssocID="{35ADBACB-9321-44F0-843B-A0163A9D00A7}" presName="Name0" presStyleCnt="0">
        <dgm:presLayoutVars>
          <dgm:dir/>
          <dgm:resizeHandles val="exact"/>
        </dgm:presLayoutVars>
      </dgm:prSet>
      <dgm:spPr/>
    </dgm:pt>
    <dgm:pt modelId="{D567F6B1-CB9A-4EA6-BF7C-BB91112E8701}" type="pres">
      <dgm:prSet presAssocID="{4A9881C5-A0D6-4BCA-9E3B-C12828CFC06F}" presName="node" presStyleLbl="node1" presStyleIdx="0" presStyleCnt="4">
        <dgm:presLayoutVars>
          <dgm:bulletEnabled val="1"/>
        </dgm:presLayoutVars>
      </dgm:prSet>
      <dgm:spPr/>
    </dgm:pt>
    <dgm:pt modelId="{2EBAE5D2-CB7B-4099-89AC-80E6690D33AD}" type="pres">
      <dgm:prSet presAssocID="{5E7D9F9A-2D79-4556-AF7B-0AB614D67C0B}" presName="sibTrans" presStyleLbl="sibTrans2D1" presStyleIdx="0" presStyleCnt="3"/>
      <dgm:spPr/>
    </dgm:pt>
    <dgm:pt modelId="{5E18559C-0ED1-4A5D-AC8D-92C00B9B5595}" type="pres">
      <dgm:prSet presAssocID="{5E7D9F9A-2D79-4556-AF7B-0AB614D67C0B}" presName="connectorText" presStyleLbl="sibTrans2D1" presStyleIdx="0" presStyleCnt="3"/>
      <dgm:spPr/>
    </dgm:pt>
    <dgm:pt modelId="{D47E5F31-70CA-4F96-9AD4-7C8D0A944640}" type="pres">
      <dgm:prSet presAssocID="{DDD0953D-D555-4398-9CCD-B8E75C9911B7}" presName="node" presStyleLbl="node1" presStyleIdx="1" presStyleCnt="4">
        <dgm:presLayoutVars>
          <dgm:bulletEnabled val="1"/>
        </dgm:presLayoutVars>
      </dgm:prSet>
      <dgm:spPr/>
    </dgm:pt>
    <dgm:pt modelId="{A63A1D73-C5C4-42D7-82AE-2FC597F30400}" type="pres">
      <dgm:prSet presAssocID="{A485ED0C-95AB-4A26-B7B7-C5DBA4DBBC5E}" presName="sibTrans" presStyleLbl="sibTrans2D1" presStyleIdx="1" presStyleCnt="3"/>
      <dgm:spPr/>
    </dgm:pt>
    <dgm:pt modelId="{61089DF5-46CD-4ECC-BE48-4F3E146C1CFA}" type="pres">
      <dgm:prSet presAssocID="{A485ED0C-95AB-4A26-B7B7-C5DBA4DBBC5E}" presName="connectorText" presStyleLbl="sibTrans2D1" presStyleIdx="1" presStyleCnt="3"/>
      <dgm:spPr/>
    </dgm:pt>
    <dgm:pt modelId="{CA6BECF8-82B9-451A-B294-F2AF184D5479}" type="pres">
      <dgm:prSet presAssocID="{F7E7A122-747C-4B92-8DBB-A2FFC293A1EB}" presName="node" presStyleLbl="node1" presStyleIdx="2" presStyleCnt="4">
        <dgm:presLayoutVars>
          <dgm:bulletEnabled val="1"/>
        </dgm:presLayoutVars>
      </dgm:prSet>
      <dgm:spPr/>
    </dgm:pt>
    <dgm:pt modelId="{BF4BB8CC-BD71-44F5-ADFE-26604947F4B2}" type="pres">
      <dgm:prSet presAssocID="{3E87A7E3-36CA-4E47-AA96-9747C8CA6A4E}" presName="sibTrans" presStyleLbl="sibTrans2D1" presStyleIdx="2" presStyleCnt="3"/>
      <dgm:spPr/>
    </dgm:pt>
    <dgm:pt modelId="{10877013-0C93-4045-9079-6CA851EE4E2F}" type="pres">
      <dgm:prSet presAssocID="{3E87A7E3-36CA-4E47-AA96-9747C8CA6A4E}" presName="connectorText" presStyleLbl="sibTrans2D1" presStyleIdx="2" presStyleCnt="3"/>
      <dgm:spPr/>
    </dgm:pt>
    <dgm:pt modelId="{428846F2-BF64-4C47-9C16-B2A5E0470722}" type="pres">
      <dgm:prSet presAssocID="{1786BC44-BD19-4CAA-8F54-C9C450CBB8C1}" presName="node" presStyleLbl="node1" presStyleIdx="3" presStyleCnt="4">
        <dgm:presLayoutVars>
          <dgm:bulletEnabled val="1"/>
        </dgm:presLayoutVars>
      </dgm:prSet>
      <dgm:spPr/>
    </dgm:pt>
  </dgm:ptLst>
  <dgm:cxnLst>
    <dgm:cxn modelId="{60003C09-2753-4696-9994-5252070AAA66}" type="presOf" srcId="{1786BC44-BD19-4CAA-8F54-C9C450CBB8C1}" destId="{428846F2-BF64-4C47-9C16-B2A5E0470722}" srcOrd="0" destOrd="0" presId="urn:microsoft.com/office/officeart/2005/8/layout/process1"/>
    <dgm:cxn modelId="{C804975B-F366-472B-B6C5-E882CE8F66CA}" type="presOf" srcId="{DDD0953D-D555-4398-9CCD-B8E75C9911B7}" destId="{D47E5F31-70CA-4F96-9AD4-7C8D0A944640}" srcOrd="0" destOrd="0" presId="urn:microsoft.com/office/officeart/2005/8/layout/process1"/>
    <dgm:cxn modelId="{F7C8C95F-699C-44F8-82D8-F10404A5DE75}" type="presOf" srcId="{3E87A7E3-36CA-4E47-AA96-9747C8CA6A4E}" destId="{BF4BB8CC-BD71-44F5-ADFE-26604947F4B2}" srcOrd="0" destOrd="0" presId="urn:microsoft.com/office/officeart/2005/8/layout/process1"/>
    <dgm:cxn modelId="{72CCCA68-8A8A-4679-83B9-F7E54ACC5DEA}" type="presOf" srcId="{35ADBACB-9321-44F0-843B-A0163A9D00A7}" destId="{1F3AB237-847F-4815-8E1E-F2040763FB12}" srcOrd="0" destOrd="0" presId="urn:microsoft.com/office/officeart/2005/8/layout/process1"/>
    <dgm:cxn modelId="{5E84F968-EC63-4CE8-94C5-2922D4B22EE5}" srcId="{35ADBACB-9321-44F0-843B-A0163A9D00A7}" destId="{DDD0953D-D555-4398-9CCD-B8E75C9911B7}" srcOrd="1" destOrd="0" parTransId="{6F55A708-7140-47F7-8426-3E0D2FC7F543}" sibTransId="{A485ED0C-95AB-4A26-B7B7-C5DBA4DBBC5E}"/>
    <dgm:cxn modelId="{8459DE6A-E97F-4CBA-BD2F-74FA9A60E544}" type="presOf" srcId="{3E87A7E3-36CA-4E47-AA96-9747C8CA6A4E}" destId="{10877013-0C93-4045-9079-6CA851EE4E2F}" srcOrd="1" destOrd="0" presId="urn:microsoft.com/office/officeart/2005/8/layout/process1"/>
    <dgm:cxn modelId="{7606AD78-A6E4-4A94-AA68-6B3D7A9C44DA}" srcId="{35ADBACB-9321-44F0-843B-A0163A9D00A7}" destId="{F7E7A122-747C-4B92-8DBB-A2FFC293A1EB}" srcOrd="2" destOrd="0" parTransId="{B8124A20-B604-4CFA-9DBD-784485323265}" sibTransId="{3E87A7E3-36CA-4E47-AA96-9747C8CA6A4E}"/>
    <dgm:cxn modelId="{BEA43690-3D6F-4B0A-B4D4-B2991CF6EDE3}" srcId="{35ADBACB-9321-44F0-843B-A0163A9D00A7}" destId="{1786BC44-BD19-4CAA-8F54-C9C450CBB8C1}" srcOrd="3" destOrd="0" parTransId="{4C1E1D6F-7801-4F34-BF22-9E0010B25D68}" sibTransId="{EBFC7A74-7353-44EE-8967-131EE05CC7D6}"/>
    <dgm:cxn modelId="{1CBFB99C-470C-4269-9441-BD706D911FB0}" type="presOf" srcId="{5E7D9F9A-2D79-4556-AF7B-0AB614D67C0B}" destId="{2EBAE5D2-CB7B-4099-89AC-80E6690D33AD}" srcOrd="0" destOrd="0" presId="urn:microsoft.com/office/officeart/2005/8/layout/process1"/>
    <dgm:cxn modelId="{8B7E3AAC-CA99-4D4B-AD26-FDDE8C15BB7E}" type="presOf" srcId="{F7E7A122-747C-4B92-8DBB-A2FFC293A1EB}" destId="{CA6BECF8-82B9-451A-B294-F2AF184D5479}" srcOrd="0" destOrd="0" presId="urn:microsoft.com/office/officeart/2005/8/layout/process1"/>
    <dgm:cxn modelId="{3611FFB2-15BB-4F3A-9277-C931ABF9E8C4}" type="presOf" srcId="{A485ED0C-95AB-4A26-B7B7-C5DBA4DBBC5E}" destId="{61089DF5-46CD-4ECC-BE48-4F3E146C1CFA}" srcOrd="1" destOrd="0" presId="urn:microsoft.com/office/officeart/2005/8/layout/process1"/>
    <dgm:cxn modelId="{C17C08CD-D2C8-4637-9D96-ED2F1D31AC24}" type="presOf" srcId="{4A9881C5-A0D6-4BCA-9E3B-C12828CFC06F}" destId="{D567F6B1-CB9A-4EA6-BF7C-BB91112E8701}" srcOrd="0" destOrd="0" presId="urn:microsoft.com/office/officeart/2005/8/layout/process1"/>
    <dgm:cxn modelId="{A2722CE8-5A49-4FFC-9C17-1D053350E372}" type="presOf" srcId="{5E7D9F9A-2D79-4556-AF7B-0AB614D67C0B}" destId="{5E18559C-0ED1-4A5D-AC8D-92C00B9B5595}" srcOrd="1" destOrd="0" presId="urn:microsoft.com/office/officeart/2005/8/layout/process1"/>
    <dgm:cxn modelId="{7B826DEC-8B07-459F-860D-5FD7763FA35E}" srcId="{35ADBACB-9321-44F0-843B-A0163A9D00A7}" destId="{4A9881C5-A0D6-4BCA-9E3B-C12828CFC06F}" srcOrd="0" destOrd="0" parTransId="{074DDEC4-EFA0-40EA-87B3-8A55BC1A2CB9}" sibTransId="{5E7D9F9A-2D79-4556-AF7B-0AB614D67C0B}"/>
    <dgm:cxn modelId="{C6C4BAF8-B4BB-46AF-A17E-4B714FD535F0}" type="presOf" srcId="{A485ED0C-95AB-4A26-B7B7-C5DBA4DBBC5E}" destId="{A63A1D73-C5C4-42D7-82AE-2FC597F30400}" srcOrd="0" destOrd="0" presId="urn:microsoft.com/office/officeart/2005/8/layout/process1"/>
    <dgm:cxn modelId="{8DE44CE0-A253-460F-94EA-BAF3341BADB5}" type="presParOf" srcId="{1F3AB237-847F-4815-8E1E-F2040763FB12}" destId="{D567F6B1-CB9A-4EA6-BF7C-BB91112E8701}" srcOrd="0" destOrd="0" presId="urn:microsoft.com/office/officeart/2005/8/layout/process1"/>
    <dgm:cxn modelId="{EE2F9FE3-9B96-469D-A8E1-908EA7C2ACFD}" type="presParOf" srcId="{1F3AB237-847F-4815-8E1E-F2040763FB12}" destId="{2EBAE5D2-CB7B-4099-89AC-80E6690D33AD}" srcOrd="1" destOrd="0" presId="urn:microsoft.com/office/officeart/2005/8/layout/process1"/>
    <dgm:cxn modelId="{B1082B8B-E918-4BC5-B2D8-8BEF38BDF90C}" type="presParOf" srcId="{2EBAE5D2-CB7B-4099-89AC-80E6690D33AD}" destId="{5E18559C-0ED1-4A5D-AC8D-92C00B9B5595}" srcOrd="0" destOrd="0" presId="urn:microsoft.com/office/officeart/2005/8/layout/process1"/>
    <dgm:cxn modelId="{6F86F9C9-D797-4054-8ADE-219C535F4B3F}" type="presParOf" srcId="{1F3AB237-847F-4815-8E1E-F2040763FB12}" destId="{D47E5F31-70CA-4F96-9AD4-7C8D0A944640}" srcOrd="2" destOrd="0" presId="urn:microsoft.com/office/officeart/2005/8/layout/process1"/>
    <dgm:cxn modelId="{74F7BE44-895B-4758-9F84-050E9A5D8E51}" type="presParOf" srcId="{1F3AB237-847F-4815-8E1E-F2040763FB12}" destId="{A63A1D73-C5C4-42D7-82AE-2FC597F30400}" srcOrd="3" destOrd="0" presId="urn:microsoft.com/office/officeart/2005/8/layout/process1"/>
    <dgm:cxn modelId="{73DCD908-FCB9-49AA-A540-2EFE276637D1}" type="presParOf" srcId="{A63A1D73-C5C4-42D7-82AE-2FC597F30400}" destId="{61089DF5-46CD-4ECC-BE48-4F3E146C1CFA}" srcOrd="0" destOrd="0" presId="urn:microsoft.com/office/officeart/2005/8/layout/process1"/>
    <dgm:cxn modelId="{45567661-FA4F-432D-A5C7-A4F720806B53}" type="presParOf" srcId="{1F3AB237-847F-4815-8E1E-F2040763FB12}" destId="{CA6BECF8-82B9-451A-B294-F2AF184D5479}" srcOrd="4" destOrd="0" presId="urn:microsoft.com/office/officeart/2005/8/layout/process1"/>
    <dgm:cxn modelId="{9DF0D9B7-71BB-4DC2-8645-1E0F4276E3E0}" type="presParOf" srcId="{1F3AB237-847F-4815-8E1E-F2040763FB12}" destId="{BF4BB8CC-BD71-44F5-ADFE-26604947F4B2}" srcOrd="5" destOrd="0" presId="urn:microsoft.com/office/officeart/2005/8/layout/process1"/>
    <dgm:cxn modelId="{0EDE97A8-09FA-4660-B47C-A991D489DCFF}" type="presParOf" srcId="{BF4BB8CC-BD71-44F5-ADFE-26604947F4B2}" destId="{10877013-0C93-4045-9079-6CA851EE4E2F}" srcOrd="0" destOrd="0" presId="urn:microsoft.com/office/officeart/2005/8/layout/process1"/>
    <dgm:cxn modelId="{BDF2AE0B-FB74-487C-A86D-3AE8C2208A8F}" type="presParOf" srcId="{1F3AB237-847F-4815-8E1E-F2040763FB12}" destId="{428846F2-BF64-4C47-9C16-B2A5E047072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4F73B1-76F7-4644-A931-F9B5829330AC}">
      <dsp:nvSpPr>
        <dsp:cNvPr id="0" name=""/>
        <dsp:cNvSpPr/>
      </dsp:nvSpPr>
      <dsp:spPr>
        <a:xfrm>
          <a:off x="3571" y="1147630"/>
          <a:ext cx="3123406" cy="312340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1891" tIns="27940" rIns="171891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Physiological Responses tracker (Fitbit, Garmin, Apple health)</a:t>
          </a:r>
          <a:endParaRPr lang="en-GB" sz="2200" kern="1200" dirty="0"/>
        </a:p>
      </dsp:txBody>
      <dsp:txXfrm>
        <a:off x="460983" y="1605042"/>
        <a:ext cx="2208582" cy="2208582"/>
      </dsp:txXfrm>
    </dsp:sp>
    <dsp:sp modelId="{1A0EA86C-1B7C-4D88-BB9B-EBADDEEE4F54}">
      <dsp:nvSpPr>
        <dsp:cNvPr id="0" name=""/>
        <dsp:cNvSpPr/>
      </dsp:nvSpPr>
      <dsp:spPr>
        <a:xfrm>
          <a:off x="2502296" y="1147630"/>
          <a:ext cx="3123406" cy="312340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1891" tIns="27940" rIns="171891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Pollution (Open Weather – up until 200 </a:t>
          </a:r>
          <a:r>
            <a:rPr lang="en-US" sz="2200" kern="1200" dirty="0" err="1"/>
            <a:t>metres</a:t>
          </a:r>
          <a:endParaRPr lang="en-GB" sz="2200" kern="1200" dirty="0"/>
        </a:p>
      </dsp:txBody>
      <dsp:txXfrm>
        <a:off x="2959708" y="1605042"/>
        <a:ext cx="2208582" cy="2208582"/>
      </dsp:txXfrm>
    </dsp:sp>
    <dsp:sp modelId="{4A7CC4B0-2F57-4468-A305-507629093B7D}">
      <dsp:nvSpPr>
        <dsp:cNvPr id="0" name=""/>
        <dsp:cNvSpPr/>
      </dsp:nvSpPr>
      <dsp:spPr>
        <a:xfrm>
          <a:off x="5001021" y="1147630"/>
          <a:ext cx="3123406" cy="312340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1891" tIns="27940" rIns="171891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Personal Exposure to pollution (Inhale </a:t>
          </a:r>
          <a:r>
            <a:rPr lang="en-US" sz="2200" kern="1200" dirty="0">
              <a:sym typeface="Wingdings" panose="05000000000000000000" pitchFamily="2" charset="2"/>
            </a:rPr>
            <a:t> Patches etc has to be personal)</a:t>
          </a:r>
          <a:endParaRPr lang="en-GB" sz="2200" kern="1200" dirty="0"/>
        </a:p>
      </dsp:txBody>
      <dsp:txXfrm>
        <a:off x="5458433" y="1605042"/>
        <a:ext cx="2208582" cy="220858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67F6B1-CB9A-4EA6-BF7C-BB91112E8701}">
      <dsp:nvSpPr>
        <dsp:cNvPr id="0" name=""/>
        <dsp:cNvSpPr/>
      </dsp:nvSpPr>
      <dsp:spPr>
        <a:xfrm>
          <a:off x="4995" y="1421314"/>
          <a:ext cx="2184292" cy="1494875"/>
        </a:xfrm>
        <a:prstGeom prst="roundRect">
          <a:avLst>
            <a:gd name="adj" fmla="val 10000"/>
          </a:avLst>
        </a:prstGeom>
        <a:solidFill>
          <a:srgbClr val="0E2841"/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Input Vector (including physiological variables, pollution measures</a:t>
          </a:r>
          <a:endParaRPr lang="en-GB" sz="1800" kern="1200" dirty="0"/>
        </a:p>
      </dsp:txBody>
      <dsp:txXfrm>
        <a:off x="48778" y="1465097"/>
        <a:ext cx="2096726" cy="1407309"/>
      </dsp:txXfrm>
    </dsp:sp>
    <dsp:sp modelId="{2EBAE5D2-CB7B-4099-89AC-80E6690D33AD}">
      <dsp:nvSpPr>
        <dsp:cNvPr id="0" name=""/>
        <dsp:cNvSpPr/>
      </dsp:nvSpPr>
      <dsp:spPr>
        <a:xfrm>
          <a:off x="2407717" y="1897899"/>
          <a:ext cx="463070" cy="5417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38100">
          <a:solidFill>
            <a:srgbClr val="0E284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2407717" y="2006240"/>
        <a:ext cx="324149" cy="325022"/>
      </dsp:txXfrm>
    </dsp:sp>
    <dsp:sp modelId="{D47E5F31-70CA-4F96-9AD4-7C8D0A944640}">
      <dsp:nvSpPr>
        <dsp:cNvPr id="0" name=""/>
        <dsp:cNvSpPr/>
      </dsp:nvSpPr>
      <dsp:spPr>
        <a:xfrm>
          <a:off x="3063005" y="1421314"/>
          <a:ext cx="2184292" cy="1494875"/>
        </a:xfrm>
        <a:prstGeom prst="roundRect">
          <a:avLst>
            <a:gd name="adj" fmla="val 10000"/>
          </a:avLst>
        </a:prstGeom>
        <a:solidFill>
          <a:srgbClr val="0E2841"/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Customer Transformer  Encoder</a:t>
          </a:r>
          <a:endParaRPr lang="en-GB" sz="1800" kern="1200" dirty="0"/>
        </a:p>
      </dsp:txBody>
      <dsp:txXfrm>
        <a:off x="3106788" y="1465097"/>
        <a:ext cx="2096726" cy="1407309"/>
      </dsp:txXfrm>
    </dsp:sp>
    <dsp:sp modelId="{A63A1D73-C5C4-42D7-82AE-2FC597F30400}">
      <dsp:nvSpPr>
        <dsp:cNvPr id="0" name=""/>
        <dsp:cNvSpPr/>
      </dsp:nvSpPr>
      <dsp:spPr>
        <a:xfrm>
          <a:off x="5465727" y="1897899"/>
          <a:ext cx="463070" cy="5417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38100">
          <a:solidFill>
            <a:srgbClr val="0E284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5465727" y="2006240"/>
        <a:ext cx="324149" cy="325022"/>
      </dsp:txXfrm>
    </dsp:sp>
    <dsp:sp modelId="{CA6BECF8-82B9-451A-B294-F2AF184D5479}">
      <dsp:nvSpPr>
        <dsp:cNvPr id="0" name=""/>
        <dsp:cNvSpPr/>
      </dsp:nvSpPr>
      <dsp:spPr>
        <a:xfrm>
          <a:off x="6121015" y="1421314"/>
          <a:ext cx="2184292" cy="1494875"/>
        </a:xfrm>
        <a:prstGeom prst="roundRect">
          <a:avLst>
            <a:gd name="adj" fmla="val 10000"/>
          </a:avLst>
        </a:prstGeom>
        <a:solidFill>
          <a:srgbClr val="0E2841"/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Variational Latent Space (GAN)</a:t>
          </a:r>
          <a:endParaRPr lang="en-GB" sz="1800" kern="1200" dirty="0"/>
        </a:p>
      </dsp:txBody>
      <dsp:txXfrm>
        <a:off x="6164798" y="1465097"/>
        <a:ext cx="2096726" cy="1407309"/>
      </dsp:txXfrm>
    </dsp:sp>
    <dsp:sp modelId="{BF4BB8CC-BD71-44F5-ADFE-26604947F4B2}">
      <dsp:nvSpPr>
        <dsp:cNvPr id="0" name=""/>
        <dsp:cNvSpPr/>
      </dsp:nvSpPr>
      <dsp:spPr>
        <a:xfrm>
          <a:off x="8523736" y="1897899"/>
          <a:ext cx="463070" cy="5417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38100">
          <a:solidFill>
            <a:srgbClr val="0E284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8523736" y="2006240"/>
        <a:ext cx="324149" cy="325022"/>
      </dsp:txXfrm>
    </dsp:sp>
    <dsp:sp modelId="{428846F2-BF64-4C47-9C16-B2A5E0470722}">
      <dsp:nvSpPr>
        <dsp:cNvPr id="0" name=""/>
        <dsp:cNvSpPr/>
      </dsp:nvSpPr>
      <dsp:spPr>
        <a:xfrm>
          <a:off x="9179024" y="1421314"/>
          <a:ext cx="2184292" cy="1494875"/>
        </a:xfrm>
        <a:prstGeom prst="roundRect">
          <a:avLst>
            <a:gd name="adj" fmla="val 10000"/>
          </a:avLst>
        </a:prstGeom>
        <a:solidFill>
          <a:srgbClr val="0E2841"/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Transformer Decoder  (to predict next Breath rate steps) and then what?</a:t>
          </a:r>
          <a:endParaRPr lang="en-GB" sz="1800" kern="1200" dirty="0"/>
        </a:p>
      </dsp:txBody>
      <dsp:txXfrm>
        <a:off x="9222807" y="1465097"/>
        <a:ext cx="2096726" cy="140730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67F6B1-CB9A-4EA6-BF7C-BB91112E8701}">
      <dsp:nvSpPr>
        <dsp:cNvPr id="0" name=""/>
        <dsp:cNvSpPr/>
      </dsp:nvSpPr>
      <dsp:spPr>
        <a:xfrm>
          <a:off x="4995" y="1421314"/>
          <a:ext cx="2184292" cy="1494875"/>
        </a:xfrm>
        <a:prstGeom prst="roundRect">
          <a:avLst>
            <a:gd name="adj" fmla="val 10000"/>
          </a:avLst>
        </a:prstGeom>
        <a:solidFill>
          <a:srgbClr val="0E2841"/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Input Vector (including physiological variables, pollution measures</a:t>
          </a:r>
          <a:endParaRPr lang="en-GB" sz="1800" kern="1200" dirty="0"/>
        </a:p>
      </dsp:txBody>
      <dsp:txXfrm>
        <a:off x="48778" y="1465097"/>
        <a:ext cx="2096726" cy="1407309"/>
      </dsp:txXfrm>
    </dsp:sp>
    <dsp:sp modelId="{2EBAE5D2-CB7B-4099-89AC-80E6690D33AD}">
      <dsp:nvSpPr>
        <dsp:cNvPr id="0" name=""/>
        <dsp:cNvSpPr/>
      </dsp:nvSpPr>
      <dsp:spPr>
        <a:xfrm>
          <a:off x="2407717" y="1897899"/>
          <a:ext cx="463070" cy="5417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38100">
          <a:solidFill>
            <a:srgbClr val="0E284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2407717" y="2006240"/>
        <a:ext cx="324149" cy="325022"/>
      </dsp:txXfrm>
    </dsp:sp>
    <dsp:sp modelId="{D47E5F31-70CA-4F96-9AD4-7C8D0A944640}">
      <dsp:nvSpPr>
        <dsp:cNvPr id="0" name=""/>
        <dsp:cNvSpPr/>
      </dsp:nvSpPr>
      <dsp:spPr>
        <a:xfrm>
          <a:off x="3063005" y="1421314"/>
          <a:ext cx="2184292" cy="1494875"/>
        </a:xfrm>
        <a:prstGeom prst="roundRect">
          <a:avLst>
            <a:gd name="adj" fmla="val 10000"/>
          </a:avLst>
        </a:prstGeom>
        <a:solidFill>
          <a:srgbClr val="0E2841"/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Customer Transformer  Encoder</a:t>
          </a:r>
          <a:endParaRPr lang="en-GB" sz="1800" kern="1200" dirty="0"/>
        </a:p>
      </dsp:txBody>
      <dsp:txXfrm>
        <a:off x="3106788" y="1465097"/>
        <a:ext cx="2096726" cy="1407309"/>
      </dsp:txXfrm>
    </dsp:sp>
    <dsp:sp modelId="{A63A1D73-C5C4-42D7-82AE-2FC597F30400}">
      <dsp:nvSpPr>
        <dsp:cNvPr id="0" name=""/>
        <dsp:cNvSpPr/>
      </dsp:nvSpPr>
      <dsp:spPr>
        <a:xfrm>
          <a:off x="5465727" y="1897899"/>
          <a:ext cx="463070" cy="5417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38100">
          <a:solidFill>
            <a:srgbClr val="0E284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5465727" y="2006240"/>
        <a:ext cx="324149" cy="325022"/>
      </dsp:txXfrm>
    </dsp:sp>
    <dsp:sp modelId="{CA6BECF8-82B9-451A-B294-F2AF184D5479}">
      <dsp:nvSpPr>
        <dsp:cNvPr id="0" name=""/>
        <dsp:cNvSpPr/>
      </dsp:nvSpPr>
      <dsp:spPr>
        <a:xfrm>
          <a:off x="6121015" y="1421314"/>
          <a:ext cx="2184292" cy="1494875"/>
        </a:xfrm>
        <a:prstGeom prst="roundRect">
          <a:avLst>
            <a:gd name="adj" fmla="val 10000"/>
          </a:avLst>
        </a:prstGeom>
        <a:solidFill>
          <a:srgbClr val="0E2841"/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Variational Latent Space (GAN)</a:t>
          </a:r>
          <a:endParaRPr lang="en-GB" sz="1800" kern="1200" dirty="0"/>
        </a:p>
      </dsp:txBody>
      <dsp:txXfrm>
        <a:off x="6164798" y="1465097"/>
        <a:ext cx="2096726" cy="1407309"/>
      </dsp:txXfrm>
    </dsp:sp>
    <dsp:sp modelId="{BF4BB8CC-BD71-44F5-ADFE-26604947F4B2}">
      <dsp:nvSpPr>
        <dsp:cNvPr id="0" name=""/>
        <dsp:cNvSpPr/>
      </dsp:nvSpPr>
      <dsp:spPr>
        <a:xfrm>
          <a:off x="8523736" y="1897899"/>
          <a:ext cx="463070" cy="5417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38100">
          <a:solidFill>
            <a:srgbClr val="0E284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8523736" y="2006240"/>
        <a:ext cx="324149" cy="325022"/>
      </dsp:txXfrm>
    </dsp:sp>
    <dsp:sp modelId="{428846F2-BF64-4C47-9C16-B2A5E0470722}">
      <dsp:nvSpPr>
        <dsp:cNvPr id="0" name=""/>
        <dsp:cNvSpPr/>
      </dsp:nvSpPr>
      <dsp:spPr>
        <a:xfrm>
          <a:off x="9179024" y="1421314"/>
          <a:ext cx="2184292" cy="1494875"/>
        </a:xfrm>
        <a:prstGeom prst="roundRect">
          <a:avLst>
            <a:gd name="adj" fmla="val 10000"/>
          </a:avLst>
        </a:prstGeom>
        <a:solidFill>
          <a:srgbClr val="0E2841"/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Transformer Decoder  (to predict next Breath rate steps) and then what?</a:t>
          </a:r>
          <a:endParaRPr lang="en-GB" sz="1800" kern="1200" dirty="0"/>
        </a:p>
      </dsp:txBody>
      <dsp:txXfrm>
        <a:off x="9222807" y="1465097"/>
        <a:ext cx="2096726" cy="140730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C028F3-AAC6-4F05-8F1A-F61D3DFEE772}">
      <dsp:nvSpPr>
        <dsp:cNvPr id="0" name=""/>
        <dsp:cNvSpPr/>
      </dsp:nvSpPr>
      <dsp:spPr>
        <a:xfrm>
          <a:off x="1660" y="500248"/>
          <a:ext cx="875448" cy="7220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kern="1200" dirty="0"/>
            <a:t>Last step</a:t>
          </a:r>
          <a:endParaRPr lang="en-GB" sz="1200" kern="1200" dirty="0"/>
        </a:p>
      </dsp:txBody>
      <dsp:txXfrm>
        <a:off x="18277" y="516865"/>
        <a:ext cx="842214" cy="534100"/>
      </dsp:txXfrm>
    </dsp:sp>
    <dsp:sp modelId="{0F86D4EC-C164-4637-A719-8F72713D9C06}">
      <dsp:nvSpPr>
        <dsp:cNvPr id="0" name=""/>
        <dsp:cNvSpPr/>
      </dsp:nvSpPr>
      <dsp:spPr>
        <a:xfrm>
          <a:off x="496170" y="681311"/>
          <a:ext cx="952027" cy="952027"/>
        </a:xfrm>
        <a:prstGeom prst="leftCircularArrow">
          <a:avLst>
            <a:gd name="adj1" fmla="val 3014"/>
            <a:gd name="adj2" fmla="val 369726"/>
            <a:gd name="adj3" fmla="val 2145236"/>
            <a:gd name="adj4" fmla="val 9024489"/>
            <a:gd name="adj5" fmla="val 351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59AE81-DDDB-41D9-BE7F-0328FD265F69}">
      <dsp:nvSpPr>
        <dsp:cNvPr id="0" name=""/>
        <dsp:cNvSpPr/>
      </dsp:nvSpPr>
      <dsp:spPr>
        <a:xfrm>
          <a:off x="196204" y="1067582"/>
          <a:ext cx="778176" cy="3094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Encoder’s output</a:t>
          </a:r>
          <a:endParaRPr lang="en-GB" sz="1050" kern="1200" dirty="0"/>
        </a:p>
      </dsp:txBody>
      <dsp:txXfrm>
        <a:off x="205268" y="1076646"/>
        <a:ext cx="760048" cy="291327"/>
      </dsp:txXfrm>
    </dsp:sp>
    <dsp:sp modelId="{35EB1BC9-A7A0-48C0-8BEB-00E862A0912C}">
      <dsp:nvSpPr>
        <dsp:cNvPr id="0" name=""/>
        <dsp:cNvSpPr/>
      </dsp:nvSpPr>
      <dsp:spPr>
        <a:xfrm>
          <a:off x="1111032" y="500248"/>
          <a:ext cx="875448" cy="7220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1400" kern="1200" dirty="0"/>
            <a:t>log(</a:t>
          </a:r>
          <a:r>
            <a:rPr lang="el-GR" sz="1400" kern="1200" dirty="0"/>
            <a:t>σ)</a:t>
          </a:r>
          <a:endParaRPr lang="en-GB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l-GR" sz="1400" b="0" i="0" kern="1200" dirty="0"/>
            <a:t>μ</a:t>
          </a:r>
          <a:endParaRPr lang="en-GB" sz="1400" kern="1200" dirty="0"/>
        </a:p>
      </dsp:txBody>
      <dsp:txXfrm>
        <a:off x="1127649" y="671593"/>
        <a:ext cx="842214" cy="534100"/>
      </dsp:txXfrm>
    </dsp:sp>
    <dsp:sp modelId="{3C04202B-3E2F-4952-BC9A-1AB489DC8D16}">
      <dsp:nvSpPr>
        <dsp:cNvPr id="0" name=""/>
        <dsp:cNvSpPr/>
      </dsp:nvSpPr>
      <dsp:spPr>
        <a:xfrm>
          <a:off x="1598247" y="60908"/>
          <a:ext cx="1063890" cy="1063890"/>
        </a:xfrm>
        <a:prstGeom prst="circularArrow">
          <a:avLst>
            <a:gd name="adj1" fmla="val 2697"/>
            <a:gd name="adj2" fmla="val 328404"/>
            <a:gd name="adj3" fmla="val 19496085"/>
            <a:gd name="adj4" fmla="val 12575511"/>
            <a:gd name="adj5" fmla="val 314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DA686D-8760-46A7-B274-33DCF4DDBD4F}">
      <dsp:nvSpPr>
        <dsp:cNvPr id="0" name=""/>
        <dsp:cNvSpPr/>
      </dsp:nvSpPr>
      <dsp:spPr>
        <a:xfrm>
          <a:off x="1305576" y="345521"/>
          <a:ext cx="778176" cy="3094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 err="1"/>
            <a:t>Reparam</a:t>
          </a:r>
          <a:r>
            <a:rPr lang="en-US" sz="1050" kern="1200" dirty="0"/>
            <a:t> trick</a:t>
          </a:r>
          <a:endParaRPr lang="en-GB" sz="1050" kern="1200" dirty="0"/>
        </a:p>
      </dsp:txBody>
      <dsp:txXfrm>
        <a:off x="1314640" y="354585"/>
        <a:ext cx="760048" cy="291327"/>
      </dsp:txXfrm>
    </dsp:sp>
    <dsp:sp modelId="{C69F4C43-23B3-4673-A8F4-169DA47F9F3A}">
      <dsp:nvSpPr>
        <dsp:cNvPr id="0" name=""/>
        <dsp:cNvSpPr/>
      </dsp:nvSpPr>
      <dsp:spPr>
        <a:xfrm>
          <a:off x="2220404" y="500248"/>
          <a:ext cx="875448" cy="7220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kern="1200" dirty="0"/>
            <a:t>Latent vector</a:t>
          </a:r>
          <a:endParaRPr lang="en-GB" sz="1400" kern="1200" dirty="0"/>
        </a:p>
      </dsp:txBody>
      <dsp:txXfrm>
        <a:off x="2237021" y="516865"/>
        <a:ext cx="842214" cy="534100"/>
      </dsp:txXfrm>
    </dsp:sp>
    <dsp:sp modelId="{6DDD9AA9-467F-404C-9844-6331EBE4329A}">
      <dsp:nvSpPr>
        <dsp:cNvPr id="0" name=""/>
        <dsp:cNvSpPr/>
      </dsp:nvSpPr>
      <dsp:spPr>
        <a:xfrm>
          <a:off x="2414948" y="1067582"/>
          <a:ext cx="778176" cy="3094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chemeClr val="bg1"/>
              </a:solidFill>
            </a:rPr>
            <a:t>Z = </a:t>
          </a:r>
          <a:r>
            <a:rPr lang="el-GR" sz="1050" kern="1200" dirty="0">
              <a:solidFill>
                <a:schemeClr val="bg1"/>
              </a:solidFill>
            </a:rPr>
            <a:t>μ</a:t>
          </a:r>
          <a:r>
            <a:rPr lang="en-GB" sz="1050" kern="1200" dirty="0">
              <a:solidFill>
                <a:schemeClr val="bg1"/>
              </a:solidFill>
            </a:rPr>
            <a:t> </a:t>
          </a:r>
          <a:r>
            <a:rPr lang="en-US" sz="1050" kern="1200" dirty="0">
              <a:solidFill>
                <a:schemeClr val="bg1"/>
              </a:solidFill>
            </a:rPr>
            <a:t>+</a:t>
          </a:r>
          <a:r>
            <a:rPr lang="el-GR" sz="1050" kern="1200" dirty="0">
              <a:solidFill>
                <a:schemeClr val="bg1"/>
              </a:solidFill>
            </a:rPr>
            <a:t>ε×σ</a:t>
          </a:r>
          <a:r>
            <a:rPr lang="en-US" sz="1050" kern="1200" dirty="0">
              <a:solidFill>
                <a:schemeClr val="bg1"/>
              </a:solidFill>
            </a:rPr>
            <a:t> </a:t>
          </a:r>
          <a:endParaRPr lang="en-GB" sz="1050" kern="1200" dirty="0">
            <a:solidFill>
              <a:schemeClr val="bg1"/>
            </a:solidFill>
          </a:endParaRPr>
        </a:p>
      </dsp:txBody>
      <dsp:txXfrm>
        <a:off x="2424012" y="1076646"/>
        <a:ext cx="760048" cy="29132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C028F3-AAC6-4F05-8F1A-F61D3DFEE772}">
      <dsp:nvSpPr>
        <dsp:cNvPr id="0" name=""/>
        <dsp:cNvSpPr/>
      </dsp:nvSpPr>
      <dsp:spPr>
        <a:xfrm>
          <a:off x="1660" y="500248"/>
          <a:ext cx="875448" cy="7220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kern="1200" dirty="0"/>
            <a:t>Last step</a:t>
          </a:r>
          <a:endParaRPr lang="en-GB" sz="1200" kern="1200" dirty="0"/>
        </a:p>
      </dsp:txBody>
      <dsp:txXfrm>
        <a:off x="18277" y="516865"/>
        <a:ext cx="842214" cy="534100"/>
      </dsp:txXfrm>
    </dsp:sp>
    <dsp:sp modelId="{0F86D4EC-C164-4637-A719-8F72713D9C06}">
      <dsp:nvSpPr>
        <dsp:cNvPr id="0" name=""/>
        <dsp:cNvSpPr/>
      </dsp:nvSpPr>
      <dsp:spPr>
        <a:xfrm>
          <a:off x="496170" y="681311"/>
          <a:ext cx="952027" cy="952027"/>
        </a:xfrm>
        <a:prstGeom prst="leftCircularArrow">
          <a:avLst>
            <a:gd name="adj1" fmla="val 3014"/>
            <a:gd name="adj2" fmla="val 369726"/>
            <a:gd name="adj3" fmla="val 2145236"/>
            <a:gd name="adj4" fmla="val 9024489"/>
            <a:gd name="adj5" fmla="val 351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59AE81-DDDB-41D9-BE7F-0328FD265F69}">
      <dsp:nvSpPr>
        <dsp:cNvPr id="0" name=""/>
        <dsp:cNvSpPr/>
      </dsp:nvSpPr>
      <dsp:spPr>
        <a:xfrm>
          <a:off x="196204" y="1067582"/>
          <a:ext cx="778176" cy="3094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Encoder’s output</a:t>
          </a:r>
          <a:endParaRPr lang="en-GB" sz="1050" kern="1200" dirty="0"/>
        </a:p>
      </dsp:txBody>
      <dsp:txXfrm>
        <a:off x="205268" y="1076646"/>
        <a:ext cx="760048" cy="291327"/>
      </dsp:txXfrm>
    </dsp:sp>
    <dsp:sp modelId="{35EB1BC9-A7A0-48C0-8BEB-00E862A0912C}">
      <dsp:nvSpPr>
        <dsp:cNvPr id="0" name=""/>
        <dsp:cNvSpPr/>
      </dsp:nvSpPr>
      <dsp:spPr>
        <a:xfrm>
          <a:off x="1111032" y="500248"/>
          <a:ext cx="875448" cy="7220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1400" kern="1200" dirty="0"/>
            <a:t>log(</a:t>
          </a:r>
          <a:r>
            <a:rPr lang="el-GR" sz="1400" kern="1200" dirty="0"/>
            <a:t>σ)</a:t>
          </a:r>
          <a:endParaRPr lang="en-GB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l-GR" sz="1400" b="0" i="0" kern="1200" dirty="0"/>
            <a:t>μ</a:t>
          </a:r>
          <a:endParaRPr lang="en-GB" sz="1400" kern="1200" dirty="0"/>
        </a:p>
      </dsp:txBody>
      <dsp:txXfrm>
        <a:off x="1127649" y="671593"/>
        <a:ext cx="842214" cy="534100"/>
      </dsp:txXfrm>
    </dsp:sp>
    <dsp:sp modelId="{3C04202B-3E2F-4952-BC9A-1AB489DC8D16}">
      <dsp:nvSpPr>
        <dsp:cNvPr id="0" name=""/>
        <dsp:cNvSpPr/>
      </dsp:nvSpPr>
      <dsp:spPr>
        <a:xfrm>
          <a:off x="1598247" y="60908"/>
          <a:ext cx="1063890" cy="1063890"/>
        </a:xfrm>
        <a:prstGeom prst="circularArrow">
          <a:avLst>
            <a:gd name="adj1" fmla="val 2697"/>
            <a:gd name="adj2" fmla="val 328404"/>
            <a:gd name="adj3" fmla="val 19496085"/>
            <a:gd name="adj4" fmla="val 12575511"/>
            <a:gd name="adj5" fmla="val 314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DA686D-8760-46A7-B274-33DCF4DDBD4F}">
      <dsp:nvSpPr>
        <dsp:cNvPr id="0" name=""/>
        <dsp:cNvSpPr/>
      </dsp:nvSpPr>
      <dsp:spPr>
        <a:xfrm>
          <a:off x="1305576" y="345521"/>
          <a:ext cx="778176" cy="3094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 err="1"/>
            <a:t>Reparam</a:t>
          </a:r>
          <a:r>
            <a:rPr lang="en-US" sz="1050" kern="1200" dirty="0"/>
            <a:t> trick</a:t>
          </a:r>
          <a:endParaRPr lang="en-GB" sz="1050" kern="1200" dirty="0"/>
        </a:p>
      </dsp:txBody>
      <dsp:txXfrm>
        <a:off x="1314640" y="354585"/>
        <a:ext cx="760048" cy="291327"/>
      </dsp:txXfrm>
    </dsp:sp>
    <dsp:sp modelId="{C69F4C43-23B3-4673-A8F4-169DA47F9F3A}">
      <dsp:nvSpPr>
        <dsp:cNvPr id="0" name=""/>
        <dsp:cNvSpPr/>
      </dsp:nvSpPr>
      <dsp:spPr>
        <a:xfrm>
          <a:off x="2220404" y="500248"/>
          <a:ext cx="875448" cy="7220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kern="1200" dirty="0"/>
            <a:t>Latent vector</a:t>
          </a:r>
          <a:endParaRPr lang="en-GB" sz="1400" kern="1200" dirty="0"/>
        </a:p>
      </dsp:txBody>
      <dsp:txXfrm>
        <a:off x="2237021" y="516865"/>
        <a:ext cx="842214" cy="534100"/>
      </dsp:txXfrm>
    </dsp:sp>
    <dsp:sp modelId="{6DDD9AA9-467F-404C-9844-6331EBE4329A}">
      <dsp:nvSpPr>
        <dsp:cNvPr id="0" name=""/>
        <dsp:cNvSpPr/>
      </dsp:nvSpPr>
      <dsp:spPr>
        <a:xfrm>
          <a:off x="2414948" y="1067582"/>
          <a:ext cx="778176" cy="3094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chemeClr val="bg1"/>
              </a:solidFill>
            </a:rPr>
            <a:t>Z = </a:t>
          </a:r>
          <a:r>
            <a:rPr lang="el-GR" sz="1050" kern="1200" dirty="0">
              <a:solidFill>
                <a:schemeClr val="bg1"/>
              </a:solidFill>
            </a:rPr>
            <a:t>μ</a:t>
          </a:r>
          <a:r>
            <a:rPr lang="en-GB" sz="1050" kern="1200" dirty="0">
              <a:solidFill>
                <a:schemeClr val="bg1"/>
              </a:solidFill>
            </a:rPr>
            <a:t> </a:t>
          </a:r>
          <a:r>
            <a:rPr lang="en-US" sz="1050" kern="1200" dirty="0">
              <a:solidFill>
                <a:schemeClr val="bg1"/>
              </a:solidFill>
            </a:rPr>
            <a:t>+</a:t>
          </a:r>
          <a:r>
            <a:rPr lang="el-GR" sz="1050" kern="1200" dirty="0">
              <a:solidFill>
                <a:schemeClr val="bg1"/>
              </a:solidFill>
            </a:rPr>
            <a:t>ε×σ</a:t>
          </a:r>
          <a:r>
            <a:rPr lang="en-US" sz="1050" kern="1200" dirty="0">
              <a:solidFill>
                <a:schemeClr val="bg1"/>
              </a:solidFill>
            </a:rPr>
            <a:t> </a:t>
          </a:r>
          <a:endParaRPr lang="en-GB" sz="1050" kern="1200" dirty="0">
            <a:solidFill>
              <a:schemeClr val="bg1"/>
            </a:solidFill>
          </a:endParaRPr>
        </a:p>
      </dsp:txBody>
      <dsp:txXfrm>
        <a:off x="2424012" y="1076646"/>
        <a:ext cx="760048" cy="29132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C028F3-AAC6-4F05-8F1A-F61D3DFEE772}">
      <dsp:nvSpPr>
        <dsp:cNvPr id="0" name=""/>
        <dsp:cNvSpPr/>
      </dsp:nvSpPr>
      <dsp:spPr>
        <a:xfrm>
          <a:off x="1660" y="500248"/>
          <a:ext cx="875448" cy="7220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kern="1200" dirty="0"/>
            <a:t>Last step</a:t>
          </a:r>
          <a:endParaRPr lang="en-GB" sz="1200" kern="1200" dirty="0"/>
        </a:p>
      </dsp:txBody>
      <dsp:txXfrm>
        <a:off x="18277" y="516865"/>
        <a:ext cx="842214" cy="534100"/>
      </dsp:txXfrm>
    </dsp:sp>
    <dsp:sp modelId="{0F86D4EC-C164-4637-A719-8F72713D9C06}">
      <dsp:nvSpPr>
        <dsp:cNvPr id="0" name=""/>
        <dsp:cNvSpPr/>
      </dsp:nvSpPr>
      <dsp:spPr>
        <a:xfrm>
          <a:off x="496170" y="681311"/>
          <a:ext cx="952027" cy="952027"/>
        </a:xfrm>
        <a:prstGeom prst="leftCircularArrow">
          <a:avLst>
            <a:gd name="adj1" fmla="val 3014"/>
            <a:gd name="adj2" fmla="val 369726"/>
            <a:gd name="adj3" fmla="val 2145236"/>
            <a:gd name="adj4" fmla="val 9024489"/>
            <a:gd name="adj5" fmla="val 351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59AE81-DDDB-41D9-BE7F-0328FD265F69}">
      <dsp:nvSpPr>
        <dsp:cNvPr id="0" name=""/>
        <dsp:cNvSpPr/>
      </dsp:nvSpPr>
      <dsp:spPr>
        <a:xfrm>
          <a:off x="196204" y="1067582"/>
          <a:ext cx="778176" cy="3094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Encoder’s output</a:t>
          </a:r>
          <a:endParaRPr lang="en-GB" sz="1050" kern="1200" dirty="0"/>
        </a:p>
      </dsp:txBody>
      <dsp:txXfrm>
        <a:off x="205268" y="1076646"/>
        <a:ext cx="760048" cy="291327"/>
      </dsp:txXfrm>
    </dsp:sp>
    <dsp:sp modelId="{35EB1BC9-A7A0-48C0-8BEB-00E862A0912C}">
      <dsp:nvSpPr>
        <dsp:cNvPr id="0" name=""/>
        <dsp:cNvSpPr/>
      </dsp:nvSpPr>
      <dsp:spPr>
        <a:xfrm>
          <a:off x="1111032" y="500248"/>
          <a:ext cx="875448" cy="7220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1400" kern="1200" dirty="0"/>
            <a:t>log(</a:t>
          </a:r>
          <a:r>
            <a:rPr lang="el-GR" sz="1400" kern="1200" dirty="0"/>
            <a:t>σ)</a:t>
          </a:r>
          <a:endParaRPr lang="en-GB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l-GR" sz="1400" b="0" i="0" kern="1200" dirty="0"/>
            <a:t>μ</a:t>
          </a:r>
          <a:endParaRPr lang="en-GB" sz="1400" kern="1200" dirty="0"/>
        </a:p>
      </dsp:txBody>
      <dsp:txXfrm>
        <a:off x="1127649" y="671593"/>
        <a:ext cx="842214" cy="534100"/>
      </dsp:txXfrm>
    </dsp:sp>
    <dsp:sp modelId="{3C04202B-3E2F-4952-BC9A-1AB489DC8D16}">
      <dsp:nvSpPr>
        <dsp:cNvPr id="0" name=""/>
        <dsp:cNvSpPr/>
      </dsp:nvSpPr>
      <dsp:spPr>
        <a:xfrm>
          <a:off x="1598247" y="60908"/>
          <a:ext cx="1063890" cy="1063890"/>
        </a:xfrm>
        <a:prstGeom prst="circularArrow">
          <a:avLst>
            <a:gd name="adj1" fmla="val 2697"/>
            <a:gd name="adj2" fmla="val 328404"/>
            <a:gd name="adj3" fmla="val 19496085"/>
            <a:gd name="adj4" fmla="val 12575511"/>
            <a:gd name="adj5" fmla="val 314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DA686D-8760-46A7-B274-33DCF4DDBD4F}">
      <dsp:nvSpPr>
        <dsp:cNvPr id="0" name=""/>
        <dsp:cNvSpPr/>
      </dsp:nvSpPr>
      <dsp:spPr>
        <a:xfrm>
          <a:off x="1305576" y="345521"/>
          <a:ext cx="778176" cy="3094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 err="1"/>
            <a:t>Reparam</a:t>
          </a:r>
          <a:r>
            <a:rPr lang="en-US" sz="1050" kern="1200" dirty="0"/>
            <a:t> trick</a:t>
          </a:r>
          <a:endParaRPr lang="en-GB" sz="1050" kern="1200" dirty="0"/>
        </a:p>
      </dsp:txBody>
      <dsp:txXfrm>
        <a:off x="1314640" y="354585"/>
        <a:ext cx="760048" cy="291327"/>
      </dsp:txXfrm>
    </dsp:sp>
    <dsp:sp modelId="{C69F4C43-23B3-4673-A8F4-169DA47F9F3A}">
      <dsp:nvSpPr>
        <dsp:cNvPr id="0" name=""/>
        <dsp:cNvSpPr/>
      </dsp:nvSpPr>
      <dsp:spPr>
        <a:xfrm>
          <a:off x="2220404" y="500248"/>
          <a:ext cx="875448" cy="7220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kern="1200" dirty="0"/>
            <a:t>Latent vector</a:t>
          </a:r>
          <a:endParaRPr lang="en-GB" sz="1400" kern="1200" dirty="0"/>
        </a:p>
      </dsp:txBody>
      <dsp:txXfrm>
        <a:off x="2237021" y="516865"/>
        <a:ext cx="842214" cy="534100"/>
      </dsp:txXfrm>
    </dsp:sp>
    <dsp:sp modelId="{6DDD9AA9-467F-404C-9844-6331EBE4329A}">
      <dsp:nvSpPr>
        <dsp:cNvPr id="0" name=""/>
        <dsp:cNvSpPr/>
      </dsp:nvSpPr>
      <dsp:spPr>
        <a:xfrm>
          <a:off x="2414948" y="1067582"/>
          <a:ext cx="778176" cy="3094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chemeClr val="bg1"/>
              </a:solidFill>
            </a:rPr>
            <a:t>Z = </a:t>
          </a:r>
          <a:r>
            <a:rPr lang="el-GR" sz="1050" kern="1200" dirty="0">
              <a:solidFill>
                <a:schemeClr val="bg1"/>
              </a:solidFill>
            </a:rPr>
            <a:t>μ</a:t>
          </a:r>
          <a:r>
            <a:rPr lang="en-GB" sz="1050" kern="1200" dirty="0">
              <a:solidFill>
                <a:schemeClr val="bg1"/>
              </a:solidFill>
            </a:rPr>
            <a:t> </a:t>
          </a:r>
          <a:r>
            <a:rPr lang="en-US" sz="1050" kern="1200" dirty="0">
              <a:solidFill>
                <a:schemeClr val="bg1"/>
              </a:solidFill>
            </a:rPr>
            <a:t>+</a:t>
          </a:r>
          <a:r>
            <a:rPr lang="el-GR" sz="1050" kern="1200" dirty="0">
              <a:solidFill>
                <a:schemeClr val="bg1"/>
              </a:solidFill>
            </a:rPr>
            <a:t>ε×σ</a:t>
          </a:r>
          <a:r>
            <a:rPr lang="en-US" sz="1050" kern="1200" dirty="0">
              <a:solidFill>
                <a:schemeClr val="bg1"/>
              </a:solidFill>
            </a:rPr>
            <a:t> </a:t>
          </a:r>
          <a:endParaRPr lang="en-GB" sz="1050" kern="1200" dirty="0">
            <a:solidFill>
              <a:schemeClr val="bg1"/>
            </a:solidFill>
          </a:endParaRPr>
        </a:p>
      </dsp:txBody>
      <dsp:txXfrm>
        <a:off x="2424012" y="1076646"/>
        <a:ext cx="760048" cy="29132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C028F3-AAC6-4F05-8F1A-F61D3DFEE772}">
      <dsp:nvSpPr>
        <dsp:cNvPr id="0" name=""/>
        <dsp:cNvSpPr/>
      </dsp:nvSpPr>
      <dsp:spPr>
        <a:xfrm>
          <a:off x="547" y="665704"/>
          <a:ext cx="1055044" cy="8701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Something to say</a:t>
          </a:r>
          <a:endParaRPr lang="en-GB" sz="1400" kern="1200" dirty="0"/>
        </a:p>
      </dsp:txBody>
      <dsp:txXfrm>
        <a:off x="20573" y="685730"/>
        <a:ext cx="1014992" cy="643669"/>
      </dsp:txXfrm>
    </dsp:sp>
    <dsp:sp modelId="{0F86D4EC-C164-4637-A719-8F72713D9C06}">
      <dsp:nvSpPr>
        <dsp:cNvPr id="0" name=""/>
        <dsp:cNvSpPr/>
      </dsp:nvSpPr>
      <dsp:spPr>
        <a:xfrm>
          <a:off x="599636" y="895159"/>
          <a:ext cx="1130718" cy="1130718"/>
        </a:xfrm>
        <a:prstGeom prst="leftCircularArrow">
          <a:avLst>
            <a:gd name="adj1" fmla="val 2866"/>
            <a:gd name="adj2" fmla="val 350357"/>
            <a:gd name="adj3" fmla="val 2125868"/>
            <a:gd name="adj4" fmla="val 9024489"/>
            <a:gd name="adj5" fmla="val 334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59AE81-DDDB-41D9-BE7F-0328FD265F69}">
      <dsp:nvSpPr>
        <dsp:cNvPr id="0" name=""/>
        <dsp:cNvSpPr/>
      </dsp:nvSpPr>
      <dsp:spPr>
        <a:xfrm>
          <a:off x="235001" y="1349426"/>
          <a:ext cx="937817" cy="3729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Final encode state</a:t>
          </a:r>
          <a:endParaRPr lang="en-GB" sz="1200" kern="1200" dirty="0"/>
        </a:p>
      </dsp:txBody>
      <dsp:txXfrm>
        <a:off x="245924" y="1360349"/>
        <a:ext cx="915971" cy="351093"/>
      </dsp:txXfrm>
    </dsp:sp>
    <dsp:sp modelId="{35EB1BC9-A7A0-48C0-8BEB-00E862A0912C}">
      <dsp:nvSpPr>
        <dsp:cNvPr id="0" name=""/>
        <dsp:cNvSpPr/>
      </dsp:nvSpPr>
      <dsp:spPr>
        <a:xfrm>
          <a:off x="1327152" y="665704"/>
          <a:ext cx="1055044" cy="8701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Log</a:t>
          </a:r>
          <a:endParaRPr lang="en-GB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U</a:t>
          </a:r>
          <a:endParaRPr lang="en-GB" sz="1400" kern="1200" dirty="0"/>
        </a:p>
      </dsp:txBody>
      <dsp:txXfrm>
        <a:off x="1347178" y="872200"/>
        <a:ext cx="1014992" cy="643669"/>
      </dsp:txXfrm>
    </dsp:sp>
    <dsp:sp modelId="{3C04202B-3E2F-4952-BC9A-1AB489DC8D16}">
      <dsp:nvSpPr>
        <dsp:cNvPr id="0" name=""/>
        <dsp:cNvSpPr/>
      </dsp:nvSpPr>
      <dsp:spPr>
        <a:xfrm>
          <a:off x="1917449" y="141602"/>
          <a:ext cx="1265530" cy="1265530"/>
        </a:xfrm>
        <a:prstGeom prst="circularArrow">
          <a:avLst>
            <a:gd name="adj1" fmla="val 2561"/>
            <a:gd name="adj2" fmla="val 310814"/>
            <a:gd name="adj3" fmla="val 19513675"/>
            <a:gd name="adj4" fmla="val 12575511"/>
            <a:gd name="adj5" fmla="val 298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DA686D-8760-46A7-B274-33DCF4DDBD4F}">
      <dsp:nvSpPr>
        <dsp:cNvPr id="0" name=""/>
        <dsp:cNvSpPr/>
      </dsp:nvSpPr>
      <dsp:spPr>
        <a:xfrm>
          <a:off x="1561606" y="479235"/>
          <a:ext cx="937817" cy="3729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Latent Variable Space</a:t>
          </a:r>
          <a:endParaRPr lang="en-GB" sz="1200" kern="1200" dirty="0"/>
        </a:p>
      </dsp:txBody>
      <dsp:txXfrm>
        <a:off x="1572529" y="490158"/>
        <a:ext cx="915971" cy="351093"/>
      </dsp:txXfrm>
    </dsp:sp>
    <dsp:sp modelId="{C69F4C43-23B3-4673-A8F4-169DA47F9F3A}">
      <dsp:nvSpPr>
        <dsp:cNvPr id="0" name=""/>
        <dsp:cNvSpPr/>
      </dsp:nvSpPr>
      <dsp:spPr>
        <a:xfrm>
          <a:off x="2653757" y="665704"/>
          <a:ext cx="1055044" cy="8701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Useful for </a:t>
          </a:r>
          <a:r>
            <a:rPr lang="en-US" sz="1400" kern="1200" dirty="0" err="1"/>
            <a:t>bla</a:t>
          </a:r>
          <a:r>
            <a:rPr lang="en-US" sz="1400" kern="1200" dirty="0"/>
            <a:t> </a:t>
          </a:r>
          <a:r>
            <a:rPr lang="en-US" sz="1400" kern="1200" dirty="0" err="1"/>
            <a:t>bla</a:t>
          </a:r>
          <a:endParaRPr lang="en-GB" sz="1400" kern="1200" dirty="0"/>
        </a:p>
      </dsp:txBody>
      <dsp:txXfrm>
        <a:off x="2673783" y="685730"/>
        <a:ext cx="1014992" cy="643669"/>
      </dsp:txXfrm>
    </dsp:sp>
    <dsp:sp modelId="{6DDD9AA9-467F-404C-9844-6331EBE4329A}">
      <dsp:nvSpPr>
        <dsp:cNvPr id="0" name=""/>
        <dsp:cNvSpPr/>
      </dsp:nvSpPr>
      <dsp:spPr>
        <a:xfrm>
          <a:off x="2888211" y="1349426"/>
          <a:ext cx="937817" cy="3729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Z = </a:t>
          </a:r>
          <a:r>
            <a:rPr lang="el-GR" sz="1200" kern="1200" dirty="0">
              <a:solidFill>
                <a:schemeClr val="tx1"/>
              </a:solidFill>
            </a:rPr>
            <a:t>μ</a:t>
          </a:r>
          <a:r>
            <a:rPr lang="en-GB" sz="1200" kern="1200" dirty="0">
              <a:solidFill>
                <a:schemeClr val="tx1"/>
              </a:solidFill>
            </a:rPr>
            <a:t> </a:t>
          </a:r>
          <a:r>
            <a:rPr lang="en-US" sz="1200" kern="1200" dirty="0">
              <a:solidFill>
                <a:schemeClr val="tx1"/>
              </a:solidFill>
            </a:rPr>
            <a:t>+</a:t>
          </a:r>
          <a:r>
            <a:rPr lang="el-GR" sz="1200" kern="1200" dirty="0">
              <a:solidFill>
                <a:schemeClr val="tx1"/>
              </a:solidFill>
            </a:rPr>
            <a:t>ε×σ</a:t>
          </a:r>
          <a:r>
            <a:rPr lang="en-US" sz="1200" kern="1200" dirty="0">
              <a:solidFill>
                <a:schemeClr val="tx1"/>
              </a:solidFill>
            </a:rPr>
            <a:t> </a:t>
          </a:r>
          <a:endParaRPr lang="en-GB" sz="1200" kern="1200" dirty="0"/>
        </a:p>
      </dsp:txBody>
      <dsp:txXfrm>
        <a:off x="2899134" y="1360349"/>
        <a:ext cx="915971" cy="3510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0EA86C-1B7C-4D88-BB9B-EBADDEEE4F54}">
      <dsp:nvSpPr>
        <dsp:cNvPr id="0" name=""/>
        <dsp:cNvSpPr/>
      </dsp:nvSpPr>
      <dsp:spPr>
        <a:xfrm>
          <a:off x="793333" y="240"/>
          <a:ext cx="2979240" cy="2979240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38100">
          <a:solidFill>
            <a:schemeClr val="accent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3958" tIns="26670" rIns="163958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(Open Weather) – granularity up to 200m</a:t>
          </a:r>
          <a:endParaRPr lang="en-GB" sz="2100" kern="1200" dirty="0"/>
        </a:p>
      </dsp:txBody>
      <dsp:txXfrm>
        <a:off x="1229633" y="436540"/>
        <a:ext cx="2106640" cy="2106640"/>
      </dsp:txXfrm>
    </dsp:sp>
    <dsp:sp modelId="{4A7CC4B0-2F57-4468-A305-507629093B7D}">
      <dsp:nvSpPr>
        <dsp:cNvPr id="0" name=""/>
        <dsp:cNvSpPr/>
      </dsp:nvSpPr>
      <dsp:spPr>
        <a:xfrm>
          <a:off x="3176725" y="240"/>
          <a:ext cx="2979240" cy="2979240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38100">
          <a:solidFill>
            <a:schemeClr val="accent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3958" tIns="26670" rIns="163958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Personal Exposure to pollution (Inhale </a:t>
          </a:r>
          <a:r>
            <a:rPr lang="en-US" sz="2100" kern="1200" dirty="0">
              <a:sym typeface="Wingdings" panose="05000000000000000000" pitchFamily="2" charset="2"/>
            </a:rPr>
            <a:t> Patches etc has to be personal)</a:t>
          </a:r>
          <a:endParaRPr lang="en-GB" sz="2100" kern="1200" dirty="0"/>
        </a:p>
      </dsp:txBody>
      <dsp:txXfrm>
        <a:off x="3613025" y="436540"/>
        <a:ext cx="2106640" cy="21066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67F6B1-CB9A-4EA6-BF7C-BB91112E8701}">
      <dsp:nvSpPr>
        <dsp:cNvPr id="0" name=""/>
        <dsp:cNvSpPr/>
      </dsp:nvSpPr>
      <dsp:spPr>
        <a:xfrm>
          <a:off x="4995" y="2408436"/>
          <a:ext cx="2184292" cy="1310575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 Ingestion &amp; EDA</a:t>
          </a:r>
          <a:endParaRPr lang="en-GB" sz="2400" kern="1200" dirty="0"/>
        </a:p>
      </dsp:txBody>
      <dsp:txXfrm>
        <a:off x="43380" y="2446821"/>
        <a:ext cx="2107522" cy="1233805"/>
      </dsp:txXfrm>
    </dsp:sp>
    <dsp:sp modelId="{2EBAE5D2-CB7B-4099-89AC-80E6690D33AD}">
      <dsp:nvSpPr>
        <dsp:cNvPr id="0" name=""/>
        <dsp:cNvSpPr/>
      </dsp:nvSpPr>
      <dsp:spPr>
        <a:xfrm>
          <a:off x="2407717" y="2792871"/>
          <a:ext cx="463070" cy="5417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38100">
          <a:solidFill>
            <a:srgbClr val="0E284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2407717" y="2901212"/>
        <a:ext cx="324149" cy="325022"/>
      </dsp:txXfrm>
    </dsp:sp>
    <dsp:sp modelId="{D47E5F31-70CA-4F96-9AD4-7C8D0A944640}">
      <dsp:nvSpPr>
        <dsp:cNvPr id="0" name=""/>
        <dsp:cNvSpPr/>
      </dsp:nvSpPr>
      <dsp:spPr>
        <a:xfrm>
          <a:off x="3063005" y="2408436"/>
          <a:ext cx="2184292" cy="1310575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K-clustering classes identification</a:t>
          </a:r>
          <a:endParaRPr lang="en-GB" sz="2400" kern="1200" dirty="0"/>
        </a:p>
      </dsp:txBody>
      <dsp:txXfrm>
        <a:off x="3101390" y="2446821"/>
        <a:ext cx="2107522" cy="1233805"/>
      </dsp:txXfrm>
    </dsp:sp>
    <dsp:sp modelId="{A63A1D73-C5C4-42D7-82AE-2FC597F30400}">
      <dsp:nvSpPr>
        <dsp:cNvPr id="0" name=""/>
        <dsp:cNvSpPr/>
      </dsp:nvSpPr>
      <dsp:spPr>
        <a:xfrm>
          <a:off x="5465727" y="2792871"/>
          <a:ext cx="463070" cy="5417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38100">
          <a:solidFill>
            <a:srgbClr val="0E284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5465727" y="2901212"/>
        <a:ext cx="324149" cy="325022"/>
      </dsp:txXfrm>
    </dsp:sp>
    <dsp:sp modelId="{CA6BECF8-82B9-451A-B294-F2AF184D5479}">
      <dsp:nvSpPr>
        <dsp:cNvPr id="0" name=""/>
        <dsp:cNvSpPr/>
      </dsp:nvSpPr>
      <dsp:spPr>
        <a:xfrm>
          <a:off x="6121015" y="2408436"/>
          <a:ext cx="2184292" cy="1310575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Transformer</a:t>
          </a:r>
          <a:endParaRPr lang="en-GB" sz="2400" kern="1200" dirty="0"/>
        </a:p>
      </dsp:txBody>
      <dsp:txXfrm>
        <a:off x="6159400" y="2446821"/>
        <a:ext cx="2107522" cy="1233805"/>
      </dsp:txXfrm>
    </dsp:sp>
    <dsp:sp modelId="{BF4BB8CC-BD71-44F5-ADFE-26604947F4B2}">
      <dsp:nvSpPr>
        <dsp:cNvPr id="0" name=""/>
        <dsp:cNvSpPr/>
      </dsp:nvSpPr>
      <dsp:spPr>
        <a:xfrm>
          <a:off x="8523736" y="2792871"/>
          <a:ext cx="463070" cy="5417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38100">
          <a:solidFill>
            <a:srgbClr val="0E284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8523736" y="2901212"/>
        <a:ext cx="324149" cy="325022"/>
      </dsp:txXfrm>
    </dsp:sp>
    <dsp:sp modelId="{428846F2-BF64-4C47-9C16-B2A5E0470722}">
      <dsp:nvSpPr>
        <dsp:cNvPr id="0" name=""/>
        <dsp:cNvSpPr/>
      </dsp:nvSpPr>
      <dsp:spPr>
        <a:xfrm>
          <a:off x="9179024" y="2408436"/>
          <a:ext cx="2184292" cy="1310575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Fine Tune x individual</a:t>
          </a:r>
          <a:endParaRPr lang="en-GB" sz="2400" kern="1200" dirty="0"/>
        </a:p>
      </dsp:txBody>
      <dsp:txXfrm>
        <a:off x="9217409" y="2446821"/>
        <a:ext cx="2107522" cy="123380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67F6B1-CB9A-4EA6-BF7C-BB91112E8701}">
      <dsp:nvSpPr>
        <dsp:cNvPr id="0" name=""/>
        <dsp:cNvSpPr/>
      </dsp:nvSpPr>
      <dsp:spPr>
        <a:xfrm>
          <a:off x="4995" y="2408436"/>
          <a:ext cx="2184292" cy="1310575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 Ingestion &amp; EDA</a:t>
          </a:r>
          <a:endParaRPr lang="en-GB" sz="2400" kern="1200" dirty="0"/>
        </a:p>
      </dsp:txBody>
      <dsp:txXfrm>
        <a:off x="43380" y="2446821"/>
        <a:ext cx="2107522" cy="1233805"/>
      </dsp:txXfrm>
    </dsp:sp>
    <dsp:sp modelId="{2EBAE5D2-CB7B-4099-89AC-80E6690D33AD}">
      <dsp:nvSpPr>
        <dsp:cNvPr id="0" name=""/>
        <dsp:cNvSpPr/>
      </dsp:nvSpPr>
      <dsp:spPr>
        <a:xfrm>
          <a:off x="2407717" y="2792871"/>
          <a:ext cx="463070" cy="5417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38100">
          <a:solidFill>
            <a:srgbClr val="0E284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2407717" y="2901212"/>
        <a:ext cx="324149" cy="325022"/>
      </dsp:txXfrm>
    </dsp:sp>
    <dsp:sp modelId="{D47E5F31-70CA-4F96-9AD4-7C8D0A944640}">
      <dsp:nvSpPr>
        <dsp:cNvPr id="0" name=""/>
        <dsp:cNvSpPr/>
      </dsp:nvSpPr>
      <dsp:spPr>
        <a:xfrm>
          <a:off x="3063005" y="2408436"/>
          <a:ext cx="2184292" cy="1310575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K-clustering classes identification</a:t>
          </a:r>
          <a:endParaRPr lang="en-GB" sz="2400" kern="1200" dirty="0"/>
        </a:p>
      </dsp:txBody>
      <dsp:txXfrm>
        <a:off x="3101390" y="2446821"/>
        <a:ext cx="2107522" cy="1233805"/>
      </dsp:txXfrm>
    </dsp:sp>
    <dsp:sp modelId="{A63A1D73-C5C4-42D7-82AE-2FC597F30400}">
      <dsp:nvSpPr>
        <dsp:cNvPr id="0" name=""/>
        <dsp:cNvSpPr/>
      </dsp:nvSpPr>
      <dsp:spPr>
        <a:xfrm>
          <a:off x="5465727" y="2792871"/>
          <a:ext cx="463070" cy="5417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38100">
          <a:solidFill>
            <a:srgbClr val="0E284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5465727" y="2901212"/>
        <a:ext cx="324149" cy="325022"/>
      </dsp:txXfrm>
    </dsp:sp>
    <dsp:sp modelId="{CA6BECF8-82B9-451A-B294-F2AF184D5479}">
      <dsp:nvSpPr>
        <dsp:cNvPr id="0" name=""/>
        <dsp:cNvSpPr/>
      </dsp:nvSpPr>
      <dsp:spPr>
        <a:xfrm>
          <a:off x="6121015" y="2408436"/>
          <a:ext cx="2184292" cy="1310575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Transformer</a:t>
          </a:r>
          <a:endParaRPr lang="en-GB" sz="2400" kern="1200" dirty="0"/>
        </a:p>
      </dsp:txBody>
      <dsp:txXfrm>
        <a:off x="6159400" y="2446821"/>
        <a:ext cx="2107522" cy="1233805"/>
      </dsp:txXfrm>
    </dsp:sp>
    <dsp:sp modelId="{BF4BB8CC-BD71-44F5-ADFE-26604947F4B2}">
      <dsp:nvSpPr>
        <dsp:cNvPr id="0" name=""/>
        <dsp:cNvSpPr/>
      </dsp:nvSpPr>
      <dsp:spPr>
        <a:xfrm>
          <a:off x="8523736" y="2792871"/>
          <a:ext cx="463070" cy="5417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38100">
          <a:solidFill>
            <a:srgbClr val="0E284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8523736" y="2901212"/>
        <a:ext cx="324149" cy="325022"/>
      </dsp:txXfrm>
    </dsp:sp>
    <dsp:sp modelId="{428846F2-BF64-4C47-9C16-B2A5E0470722}">
      <dsp:nvSpPr>
        <dsp:cNvPr id="0" name=""/>
        <dsp:cNvSpPr/>
      </dsp:nvSpPr>
      <dsp:spPr>
        <a:xfrm>
          <a:off x="9179024" y="2408436"/>
          <a:ext cx="2184292" cy="1310575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Fine Tune x individual</a:t>
          </a:r>
          <a:endParaRPr lang="en-GB" sz="2400" kern="1200" dirty="0"/>
        </a:p>
      </dsp:txBody>
      <dsp:txXfrm>
        <a:off x="9217409" y="2446821"/>
        <a:ext cx="2107522" cy="123380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67F6B1-CB9A-4EA6-BF7C-BB91112E8701}">
      <dsp:nvSpPr>
        <dsp:cNvPr id="0" name=""/>
        <dsp:cNvSpPr/>
      </dsp:nvSpPr>
      <dsp:spPr>
        <a:xfrm>
          <a:off x="4995" y="2039836"/>
          <a:ext cx="2184292" cy="2047774"/>
        </a:xfrm>
        <a:prstGeom prst="roundRect">
          <a:avLst>
            <a:gd name="adj" fmla="val 10000"/>
          </a:avLst>
        </a:prstGeom>
        <a:solidFill>
          <a:srgbClr val="0E2841"/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Input Vector (including physiological variables, pollution measures and individual health class)</a:t>
          </a:r>
          <a:endParaRPr lang="en-GB" sz="1800" kern="1200" dirty="0"/>
        </a:p>
      </dsp:txBody>
      <dsp:txXfrm>
        <a:off x="64972" y="2099813"/>
        <a:ext cx="2064338" cy="1927820"/>
      </dsp:txXfrm>
    </dsp:sp>
    <dsp:sp modelId="{2EBAE5D2-CB7B-4099-89AC-80E6690D33AD}">
      <dsp:nvSpPr>
        <dsp:cNvPr id="0" name=""/>
        <dsp:cNvSpPr/>
      </dsp:nvSpPr>
      <dsp:spPr>
        <a:xfrm>
          <a:off x="2407717" y="2792871"/>
          <a:ext cx="463070" cy="5417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38100">
          <a:solidFill>
            <a:srgbClr val="0E284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2407717" y="2901212"/>
        <a:ext cx="324149" cy="325022"/>
      </dsp:txXfrm>
    </dsp:sp>
    <dsp:sp modelId="{D47E5F31-70CA-4F96-9AD4-7C8D0A944640}">
      <dsp:nvSpPr>
        <dsp:cNvPr id="0" name=""/>
        <dsp:cNvSpPr/>
      </dsp:nvSpPr>
      <dsp:spPr>
        <a:xfrm>
          <a:off x="3063005" y="2039836"/>
          <a:ext cx="2184292" cy="2047774"/>
        </a:xfrm>
        <a:prstGeom prst="roundRect">
          <a:avLst>
            <a:gd name="adj" fmla="val 10000"/>
          </a:avLst>
        </a:prstGeom>
        <a:solidFill>
          <a:srgbClr val="0E2841"/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Transformer Encoder  (including positional encoding, stacked encoder blocks) </a:t>
          </a:r>
          <a:endParaRPr lang="en-GB" sz="1800" kern="1200" dirty="0"/>
        </a:p>
      </dsp:txBody>
      <dsp:txXfrm>
        <a:off x="3122982" y="2099813"/>
        <a:ext cx="2064338" cy="1927820"/>
      </dsp:txXfrm>
    </dsp:sp>
    <dsp:sp modelId="{A63A1D73-C5C4-42D7-82AE-2FC597F30400}">
      <dsp:nvSpPr>
        <dsp:cNvPr id="0" name=""/>
        <dsp:cNvSpPr/>
      </dsp:nvSpPr>
      <dsp:spPr>
        <a:xfrm>
          <a:off x="5465727" y="2792871"/>
          <a:ext cx="463070" cy="5417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38100">
          <a:solidFill>
            <a:srgbClr val="0E284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5465727" y="2901212"/>
        <a:ext cx="324149" cy="325022"/>
      </dsp:txXfrm>
    </dsp:sp>
    <dsp:sp modelId="{CA6BECF8-82B9-451A-B294-F2AF184D5479}">
      <dsp:nvSpPr>
        <dsp:cNvPr id="0" name=""/>
        <dsp:cNvSpPr/>
      </dsp:nvSpPr>
      <dsp:spPr>
        <a:xfrm>
          <a:off x="6121015" y="2039836"/>
          <a:ext cx="2184292" cy="2047774"/>
        </a:xfrm>
        <a:prstGeom prst="roundRect">
          <a:avLst>
            <a:gd name="adj" fmla="val 10000"/>
          </a:avLst>
        </a:prstGeom>
        <a:solidFill>
          <a:srgbClr val="0E2841"/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Latent Space with Transformer encoder-decoder</a:t>
          </a:r>
          <a:endParaRPr lang="en-GB" sz="1800" kern="1200" dirty="0"/>
        </a:p>
      </dsp:txBody>
      <dsp:txXfrm>
        <a:off x="6180992" y="2099813"/>
        <a:ext cx="2064338" cy="1927820"/>
      </dsp:txXfrm>
    </dsp:sp>
    <dsp:sp modelId="{BF4BB8CC-BD71-44F5-ADFE-26604947F4B2}">
      <dsp:nvSpPr>
        <dsp:cNvPr id="0" name=""/>
        <dsp:cNvSpPr/>
      </dsp:nvSpPr>
      <dsp:spPr>
        <a:xfrm>
          <a:off x="8523736" y="2792871"/>
          <a:ext cx="463070" cy="5417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38100">
          <a:solidFill>
            <a:srgbClr val="0E284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8523736" y="2901212"/>
        <a:ext cx="324149" cy="325022"/>
      </dsp:txXfrm>
    </dsp:sp>
    <dsp:sp modelId="{428846F2-BF64-4C47-9C16-B2A5E0470722}">
      <dsp:nvSpPr>
        <dsp:cNvPr id="0" name=""/>
        <dsp:cNvSpPr/>
      </dsp:nvSpPr>
      <dsp:spPr>
        <a:xfrm>
          <a:off x="9179024" y="2039836"/>
          <a:ext cx="2184292" cy="2047774"/>
        </a:xfrm>
        <a:prstGeom prst="roundRect">
          <a:avLst>
            <a:gd name="adj" fmla="val 10000"/>
          </a:avLst>
        </a:prstGeom>
        <a:solidFill>
          <a:srgbClr val="0E2841"/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Transformer Decoder  (including positional encoding, decoder blocks)</a:t>
          </a:r>
          <a:endParaRPr lang="en-GB" sz="1800" kern="1200" dirty="0"/>
        </a:p>
      </dsp:txBody>
      <dsp:txXfrm>
        <a:off x="9239001" y="2099813"/>
        <a:ext cx="2064338" cy="19278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67F6B1-CB9A-4EA6-BF7C-BB91112E8701}">
      <dsp:nvSpPr>
        <dsp:cNvPr id="0" name=""/>
        <dsp:cNvSpPr/>
      </dsp:nvSpPr>
      <dsp:spPr>
        <a:xfrm>
          <a:off x="4995" y="2039836"/>
          <a:ext cx="2184292" cy="2047774"/>
        </a:xfrm>
        <a:prstGeom prst="roundRect">
          <a:avLst>
            <a:gd name="adj" fmla="val 10000"/>
          </a:avLst>
        </a:prstGeom>
        <a:solidFill>
          <a:srgbClr val="0E2841"/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Input Vector (including physiological variables, pollution measures and individual health class)</a:t>
          </a:r>
          <a:endParaRPr lang="en-GB" sz="1800" kern="1200" dirty="0"/>
        </a:p>
      </dsp:txBody>
      <dsp:txXfrm>
        <a:off x="64972" y="2099813"/>
        <a:ext cx="2064338" cy="1927820"/>
      </dsp:txXfrm>
    </dsp:sp>
    <dsp:sp modelId="{2EBAE5D2-CB7B-4099-89AC-80E6690D33AD}">
      <dsp:nvSpPr>
        <dsp:cNvPr id="0" name=""/>
        <dsp:cNvSpPr/>
      </dsp:nvSpPr>
      <dsp:spPr>
        <a:xfrm>
          <a:off x="2407717" y="2792871"/>
          <a:ext cx="463070" cy="5417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38100">
          <a:solidFill>
            <a:srgbClr val="0E284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2407717" y="2901212"/>
        <a:ext cx="324149" cy="325022"/>
      </dsp:txXfrm>
    </dsp:sp>
    <dsp:sp modelId="{D47E5F31-70CA-4F96-9AD4-7C8D0A944640}">
      <dsp:nvSpPr>
        <dsp:cNvPr id="0" name=""/>
        <dsp:cNvSpPr/>
      </dsp:nvSpPr>
      <dsp:spPr>
        <a:xfrm>
          <a:off x="3063005" y="2039836"/>
          <a:ext cx="2184292" cy="2047774"/>
        </a:xfrm>
        <a:prstGeom prst="roundRect">
          <a:avLst>
            <a:gd name="adj" fmla="val 10000"/>
          </a:avLst>
        </a:prstGeom>
        <a:solidFill>
          <a:srgbClr val="0E2841"/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Encoder  (including positional encoding, stacked encoder blocks) </a:t>
          </a:r>
          <a:endParaRPr lang="en-GB" sz="1800" kern="1200" dirty="0"/>
        </a:p>
      </dsp:txBody>
      <dsp:txXfrm>
        <a:off x="3122982" y="2099813"/>
        <a:ext cx="2064338" cy="1927820"/>
      </dsp:txXfrm>
    </dsp:sp>
    <dsp:sp modelId="{A63A1D73-C5C4-42D7-82AE-2FC597F30400}">
      <dsp:nvSpPr>
        <dsp:cNvPr id="0" name=""/>
        <dsp:cNvSpPr/>
      </dsp:nvSpPr>
      <dsp:spPr>
        <a:xfrm>
          <a:off x="5465727" y="2792871"/>
          <a:ext cx="463070" cy="5417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38100">
          <a:solidFill>
            <a:srgbClr val="0E284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5465727" y="2901212"/>
        <a:ext cx="324149" cy="325022"/>
      </dsp:txXfrm>
    </dsp:sp>
    <dsp:sp modelId="{CA6BECF8-82B9-451A-B294-F2AF184D5479}">
      <dsp:nvSpPr>
        <dsp:cNvPr id="0" name=""/>
        <dsp:cNvSpPr/>
      </dsp:nvSpPr>
      <dsp:spPr>
        <a:xfrm>
          <a:off x="6121015" y="2039836"/>
          <a:ext cx="2184292" cy="2047774"/>
        </a:xfrm>
        <a:prstGeom prst="roundRect">
          <a:avLst>
            <a:gd name="adj" fmla="val 10000"/>
          </a:avLst>
        </a:prstGeom>
        <a:solidFill>
          <a:srgbClr val="0E2841"/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Latent Space with Transformer encoder-decoder – This has to be VAE</a:t>
          </a:r>
          <a:endParaRPr lang="en-GB" sz="1800" kern="1200" dirty="0"/>
        </a:p>
      </dsp:txBody>
      <dsp:txXfrm>
        <a:off x="6180992" y="2099813"/>
        <a:ext cx="2064338" cy="1927820"/>
      </dsp:txXfrm>
    </dsp:sp>
    <dsp:sp modelId="{BF4BB8CC-BD71-44F5-ADFE-26604947F4B2}">
      <dsp:nvSpPr>
        <dsp:cNvPr id="0" name=""/>
        <dsp:cNvSpPr/>
      </dsp:nvSpPr>
      <dsp:spPr>
        <a:xfrm>
          <a:off x="8523736" y="2792871"/>
          <a:ext cx="463070" cy="5417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38100">
          <a:solidFill>
            <a:srgbClr val="0E284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8523736" y="2901212"/>
        <a:ext cx="324149" cy="325022"/>
      </dsp:txXfrm>
    </dsp:sp>
    <dsp:sp modelId="{428846F2-BF64-4C47-9C16-B2A5E0470722}">
      <dsp:nvSpPr>
        <dsp:cNvPr id="0" name=""/>
        <dsp:cNvSpPr/>
      </dsp:nvSpPr>
      <dsp:spPr>
        <a:xfrm>
          <a:off x="9179024" y="2039836"/>
          <a:ext cx="2184292" cy="2047774"/>
        </a:xfrm>
        <a:prstGeom prst="roundRect">
          <a:avLst>
            <a:gd name="adj" fmla="val 10000"/>
          </a:avLst>
        </a:prstGeom>
        <a:solidFill>
          <a:srgbClr val="0E2841"/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Transformer Decoder  (to predict next Breath rate steps) and then what?</a:t>
          </a:r>
          <a:endParaRPr lang="en-GB" sz="1800" kern="1200" dirty="0"/>
        </a:p>
      </dsp:txBody>
      <dsp:txXfrm>
        <a:off x="9239001" y="2099813"/>
        <a:ext cx="2064338" cy="192782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BFAEC8-99E8-429C-8883-38FFDD8A3529}">
      <dsp:nvSpPr>
        <dsp:cNvPr id="0" name=""/>
        <dsp:cNvSpPr/>
      </dsp:nvSpPr>
      <dsp:spPr>
        <a:xfrm rot="5400000">
          <a:off x="1997266" y="1350337"/>
          <a:ext cx="1194257" cy="135961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EDB57E-3D29-4E27-A895-B65633AB69FE}">
      <dsp:nvSpPr>
        <dsp:cNvPr id="0" name=""/>
        <dsp:cNvSpPr/>
      </dsp:nvSpPr>
      <dsp:spPr>
        <a:xfrm>
          <a:off x="1680860" y="26479"/>
          <a:ext cx="2010426" cy="140723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Exploratory Data Analysis and literature Review</a:t>
          </a:r>
          <a:endParaRPr lang="en-GB" sz="1900" kern="1200" dirty="0"/>
        </a:p>
      </dsp:txBody>
      <dsp:txXfrm>
        <a:off x="1749568" y="95187"/>
        <a:ext cx="1873010" cy="1269817"/>
      </dsp:txXfrm>
    </dsp:sp>
    <dsp:sp modelId="{6938B4C3-914B-4E6D-B5EA-7154E903EE50}">
      <dsp:nvSpPr>
        <dsp:cNvPr id="0" name=""/>
        <dsp:cNvSpPr/>
      </dsp:nvSpPr>
      <dsp:spPr>
        <a:xfrm>
          <a:off x="3691286" y="160691"/>
          <a:ext cx="1462192" cy="11373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kern="1200" dirty="0"/>
            <a:t>June</a:t>
          </a:r>
          <a:endParaRPr lang="en-GB" sz="1500" kern="1200" dirty="0"/>
        </a:p>
      </dsp:txBody>
      <dsp:txXfrm>
        <a:off x="3691286" y="160691"/>
        <a:ext cx="1462192" cy="1137387"/>
      </dsp:txXfrm>
    </dsp:sp>
    <dsp:sp modelId="{66897553-4704-4123-A81E-81AAEB7F9429}">
      <dsp:nvSpPr>
        <dsp:cNvPr id="0" name=""/>
        <dsp:cNvSpPr/>
      </dsp:nvSpPr>
      <dsp:spPr>
        <a:xfrm rot="5400000">
          <a:off x="3664123" y="2931125"/>
          <a:ext cx="1194257" cy="135961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0006ED-B7D8-4367-B48C-890968297791}">
      <dsp:nvSpPr>
        <dsp:cNvPr id="0" name=""/>
        <dsp:cNvSpPr/>
      </dsp:nvSpPr>
      <dsp:spPr>
        <a:xfrm>
          <a:off x="3347717" y="1607266"/>
          <a:ext cx="2010426" cy="140723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Preprocessing and Model training </a:t>
          </a:r>
          <a:endParaRPr lang="en-GB" sz="1900" kern="1200" dirty="0"/>
        </a:p>
      </dsp:txBody>
      <dsp:txXfrm>
        <a:off x="3416425" y="1675974"/>
        <a:ext cx="1873010" cy="1269817"/>
      </dsp:txXfrm>
    </dsp:sp>
    <dsp:sp modelId="{D40F2BBE-46B1-4FF2-9841-06828621D76D}">
      <dsp:nvSpPr>
        <dsp:cNvPr id="0" name=""/>
        <dsp:cNvSpPr/>
      </dsp:nvSpPr>
      <dsp:spPr>
        <a:xfrm>
          <a:off x="5358143" y="1741478"/>
          <a:ext cx="1462192" cy="11373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kern="1200" dirty="0"/>
            <a:t>July</a:t>
          </a:r>
          <a:endParaRPr lang="en-GB" sz="1500" kern="1200" dirty="0"/>
        </a:p>
      </dsp:txBody>
      <dsp:txXfrm>
        <a:off x="5358143" y="1741478"/>
        <a:ext cx="1462192" cy="1137387"/>
      </dsp:txXfrm>
    </dsp:sp>
    <dsp:sp modelId="{0D45702D-C890-4ABF-8251-A3F06B78D925}">
      <dsp:nvSpPr>
        <dsp:cNvPr id="0" name=""/>
        <dsp:cNvSpPr/>
      </dsp:nvSpPr>
      <dsp:spPr>
        <a:xfrm>
          <a:off x="5014574" y="3188054"/>
          <a:ext cx="2010426" cy="140723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Models' evaluation and Report writing</a:t>
          </a:r>
          <a:endParaRPr lang="en-GB" sz="1900" kern="1200" dirty="0"/>
        </a:p>
      </dsp:txBody>
      <dsp:txXfrm>
        <a:off x="5083282" y="3256762"/>
        <a:ext cx="1873010" cy="1269817"/>
      </dsp:txXfrm>
    </dsp:sp>
    <dsp:sp modelId="{A943AC20-9218-4A04-824F-B00C9F899F5B}">
      <dsp:nvSpPr>
        <dsp:cNvPr id="0" name=""/>
        <dsp:cNvSpPr/>
      </dsp:nvSpPr>
      <dsp:spPr>
        <a:xfrm>
          <a:off x="7025001" y="3322265"/>
          <a:ext cx="1462192" cy="11373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/>
            <a:t>August</a:t>
          </a:r>
          <a:endParaRPr lang="en-GB" sz="1600" kern="1200" dirty="0"/>
        </a:p>
      </dsp:txBody>
      <dsp:txXfrm>
        <a:off x="7025001" y="3322265"/>
        <a:ext cx="1462192" cy="11373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BFAEC8-99E8-429C-8883-38FFDD8A3529}">
      <dsp:nvSpPr>
        <dsp:cNvPr id="0" name=""/>
        <dsp:cNvSpPr/>
      </dsp:nvSpPr>
      <dsp:spPr>
        <a:xfrm rot="5400000">
          <a:off x="2714986" y="1010185"/>
          <a:ext cx="887162" cy="101000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EDB57E-3D29-4E27-A895-B65633AB69FE}">
      <dsp:nvSpPr>
        <dsp:cNvPr id="0" name=""/>
        <dsp:cNvSpPr/>
      </dsp:nvSpPr>
      <dsp:spPr>
        <a:xfrm>
          <a:off x="2479942" y="26748"/>
          <a:ext cx="1493459" cy="104537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Transformer VAE on processed dataset</a:t>
          </a:r>
          <a:endParaRPr lang="en-GB" sz="1400" kern="1200" dirty="0"/>
        </a:p>
      </dsp:txBody>
      <dsp:txXfrm>
        <a:off x="2530982" y="77788"/>
        <a:ext cx="1391379" cy="943293"/>
      </dsp:txXfrm>
    </dsp:sp>
    <dsp:sp modelId="{6938B4C3-914B-4E6D-B5EA-7154E903EE50}">
      <dsp:nvSpPr>
        <dsp:cNvPr id="0" name=""/>
        <dsp:cNvSpPr/>
      </dsp:nvSpPr>
      <dsp:spPr>
        <a:xfrm>
          <a:off x="3973401" y="126448"/>
          <a:ext cx="1086200" cy="844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897553-4704-4123-A81E-81AAEB7F9429}">
      <dsp:nvSpPr>
        <dsp:cNvPr id="0" name=""/>
        <dsp:cNvSpPr/>
      </dsp:nvSpPr>
      <dsp:spPr>
        <a:xfrm rot="5400000">
          <a:off x="3953223" y="2184484"/>
          <a:ext cx="887162" cy="101000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0006ED-B7D8-4367-B48C-890968297791}">
      <dsp:nvSpPr>
        <dsp:cNvPr id="0" name=""/>
        <dsp:cNvSpPr/>
      </dsp:nvSpPr>
      <dsp:spPr>
        <a:xfrm>
          <a:off x="3718178" y="1201047"/>
          <a:ext cx="1493459" cy="104537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Push</a:t>
          </a:r>
          <a:r>
            <a:rPr lang="en-US" sz="1400" kern="1200" baseline="0" dirty="0"/>
            <a:t> Latent Space</a:t>
          </a:r>
          <a:endParaRPr lang="en-GB" sz="1400" kern="1200" dirty="0"/>
        </a:p>
      </dsp:txBody>
      <dsp:txXfrm>
        <a:off x="3769218" y="1252087"/>
        <a:ext cx="1391379" cy="943293"/>
      </dsp:txXfrm>
    </dsp:sp>
    <dsp:sp modelId="{D40F2BBE-46B1-4FF2-9841-06828621D76D}">
      <dsp:nvSpPr>
        <dsp:cNvPr id="0" name=""/>
        <dsp:cNvSpPr/>
      </dsp:nvSpPr>
      <dsp:spPr>
        <a:xfrm>
          <a:off x="5211638" y="1300747"/>
          <a:ext cx="1086200" cy="844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CF51AE-FF03-46D2-A9E4-009338EFBE05}">
      <dsp:nvSpPr>
        <dsp:cNvPr id="0" name=""/>
        <dsp:cNvSpPr/>
      </dsp:nvSpPr>
      <dsp:spPr>
        <a:xfrm rot="5400000">
          <a:off x="5191459" y="3358783"/>
          <a:ext cx="887162" cy="101000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45702D-C890-4ABF-8251-A3F06B78D925}">
      <dsp:nvSpPr>
        <dsp:cNvPr id="0" name=""/>
        <dsp:cNvSpPr/>
      </dsp:nvSpPr>
      <dsp:spPr>
        <a:xfrm>
          <a:off x="4956415" y="2375346"/>
          <a:ext cx="1493459" cy="104537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Freeze</a:t>
          </a:r>
          <a:r>
            <a:rPr lang="en-US" sz="1400" kern="1200" baseline="0" dirty="0"/>
            <a:t> Last layers</a:t>
          </a:r>
          <a:endParaRPr lang="en-GB" sz="1400" kern="1200" dirty="0"/>
        </a:p>
      </dsp:txBody>
      <dsp:txXfrm>
        <a:off x="5007455" y="2426386"/>
        <a:ext cx="1391379" cy="943293"/>
      </dsp:txXfrm>
    </dsp:sp>
    <dsp:sp modelId="{25D1F69E-09C3-46CC-B107-A566EE639FE5}">
      <dsp:nvSpPr>
        <dsp:cNvPr id="0" name=""/>
        <dsp:cNvSpPr/>
      </dsp:nvSpPr>
      <dsp:spPr>
        <a:xfrm>
          <a:off x="6449875" y="2475046"/>
          <a:ext cx="1086200" cy="844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6B7DD8-4393-47E5-AA06-DD688C5DD58B}">
      <dsp:nvSpPr>
        <dsp:cNvPr id="0" name=""/>
        <dsp:cNvSpPr/>
      </dsp:nvSpPr>
      <dsp:spPr>
        <a:xfrm>
          <a:off x="6194652" y="3549645"/>
          <a:ext cx="1493459" cy="104537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Fine tune to </a:t>
          </a:r>
          <a:r>
            <a:rPr lang="en-US" sz="1400" kern="1200" dirty="0" err="1"/>
            <a:t>fitbit</a:t>
          </a:r>
          <a:r>
            <a:rPr lang="en-US" sz="1400" kern="1200" dirty="0"/>
            <a:t> data</a:t>
          </a:r>
          <a:endParaRPr lang="en-GB" sz="1400" kern="1200" dirty="0"/>
        </a:p>
      </dsp:txBody>
      <dsp:txXfrm>
        <a:off x="6245692" y="3600685"/>
        <a:ext cx="1391379" cy="94329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67F6B1-CB9A-4EA6-BF7C-BB91112E8701}">
      <dsp:nvSpPr>
        <dsp:cNvPr id="0" name=""/>
        <dsp:cNvSpPr/>
      </dsp:nvSpPr>
      <dsp:spPr>
        <a:xfrm>
          <a:off x="4995" y="2408436"/>
          <a:ext cx="2184292" cy="13105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 Ingestion &amp; EDA</a:t>
          </a:r>
          <a:endParaRPr lang="en-GB" sz="2400" kern="1200" dirty="0"/>
        </a:p>
      </dsp:txBody>
      <dsp:txXfrm>
        <a:off x="43380" y="2446821"/>
        <a:ext cx="2107522" cy="1233805"/>
      </dsp:txXfrm>
    </dsp:sp>
    <dsp:sp modelId="{2EBAE5D2-CB7B-4099-89AC-80E6690D33AD}">
      <dsp:nvSpPr>
        <dsp:cNvPr id="0" name=""/>
        <dsp:cNvSpPr/>
      </dsp:nvSpPr>
      <dsp:spPr>
        <a:xfrm>
          <a:off x="2407717" y="2792871"/>
          <a:ext cx="463070" cy="5417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2407717" y="2901212"/>
        <a:ext cx="324149" cy="325022"/>
      </dsp:txXfrm>
    </dsp:sp>
    <dsp:sp modelId="{D47E5F31-70CA-4F96-9AD4-7C8D0A944640}">
      <dsp:nvSpPr>
        <dsp:cNvPr id="0" name=""/>
        <dsp:cNvSpPr/>
      </dsp:nvSpPr>
      <dsp:spPr>
        <a:xfrm>
          <a:off x="3063005" y="2408436"/>
          <a:ext cx="2184292" cy="13105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K-clustering classes identification</a:t>
          </a:r>
          <a:endParaRPr lang="en-GB" sz="2400" kern="1200" dirty="0"/>
        </a:p>
      </dsp:txBody>
      <dsp:txXfrm>
        <a:off x="3101390" y="2446821"/>
        <a:ext cx="2107522" cy="1233805"/>
      </dsp:txXfrm>
    </dsp:sp>
    <dsp:sp modelId="{A63A1D73-C5C4-42D7-82AE-2FC597F30400}">
      <dsp:nvSpPr>
        <dsp:cNvPr id="0" name=""/>
        <dsp:cNvSpPr/>
      </dsp:nvSpPr>
      <dsp:spPr>
        <a:xfrm>
          <a:off x="5465727" y="2792871"/>
          <a:ext cx="463070" cy="5417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5465727" y="2901212"/>
        <a:ext cx="324149" cy="325022"/>
      </dsp:txXfrm>
    </dsp:sp>
    <dsp:sp modelId="{CA6BECF8-82B9-451A-B294-F2AF184D5479}">
      <dsp:nvSpPr>
        <dsp:cNvPr id="0" name=""/>
        <dsp:cNvSpPr/>
      </dsp:nvSpPr>
      <dsp:spPr>
        <a:xfrm>
          <a:off x="6121015" y="2408436"/>
          <a:ext cx="2184292" cy="13105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Variational Autoencoder</a:t>
          </a:r>
          <a:endParaRPr lang="en-GB" sz="2400" kern="1200" dirty="0"/>
        </a:p>
      </dsp:txBody>
      <dsp:txXfrm>
        <a:off x="6159400" y="2446821"/>
        <a:ext cx="2107522" cy="1233805"/>
      </dsp:txXfrm>
    </dsp:sp>
    <dsp:sp modelId="{BF4BB8CC-BD71-44F5-ADFE-26604947F4B2}">
      <dsp:nvSpPr>
        <dsp:cNvPr id="0" name=""/>
        <dsp:cNvSpPr/>
      </dsp:nvSpPr>
      <dsp:spPr>
        <a:xfrm>
          <a:off x="8523736" y="2792871"/>
          <a:ext cx="463070" cy="5417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8523736" y="2901212"/>
        <a:ext cx="324149" cy="325022"/>
      </dsp:txXfrm>
    </dsp:sp>
    <dsp:sp modelId="{428846F2-BF64-4C47-9C16-B2A5E0470722}">
      <dsp:nvSpPr>
        <dsp:cNvPr id="0" name=""/>
        <dsp:cNvSpPr/>
      </dsp:nvSpPr>
      <dsp:spPr>
        <a:xfrm>
          <a:off x="9179024" y="2408436"/>
          <a:ext cx="2184292" cy="13105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Fine Tune x individual</a:t>
          </a:r>
          <a:endParaRPr lang="en-GB" sz="2400" kern="1200" dirty="0"/>
        </a:p>
      </dsp:txBody>
      <dsp:txXfrm>
        <a:off x="9217409" y="2446821"/>
        <a:ext cx="2107522" cy="12338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7FCCD-A847-4FD8-A1AA-CC762C541C8C}" type="datetimeFigureOut">
              <a:rPr lang="en-GB" smtClean="0"/>
              <a:t>26/08/2025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1BE6D3-0CCF-456E-9346-93808991D1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9081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point is that each dataset is unique. Any dataset alone doesn’t really add any value!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Physiological response is mostly useful because </a:t>
            </a:r>
            <a:r>
              <a:rPr lang="en-US" dirty="0">
                <a:sym typeface="Wingdings" panose="05000000000000000000" pitchFamily="2" charset="2"/>
              </a:rPr>
              <a:t> As an example, consider two individuals who are both in the same place at the same time, but one is driving while the others jogging. Every individual belonging to a different group reacts differently to the same level of pollution. 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Open weather  Basically tells you air quality and pollution level (up to 200 </a:t>
            </a:r>
            <a:r>
              <a:rPr lang="en-US" dirty="0" err="1">
                <a:sym typeface="Wingdings" panose="05000000000000000000" pitchFamily="2" charset="2"/>
              </a:rPr>
              <a:t>metres</a:t>
            </a:r>
            <a:r>
              <a:rPr lang="en-US" dirty="0">
                <a:sym typeface="Wingdings" panose="05000000000000000000" pitchFamily="2" charset="2"/>
              </a:rPr>
              <a:t> precise). Could I measure it as a distance from a station? It has to be up to a meter or what’s the calculation behind it?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1BE6D3-0CCF-456E-9346-93808991D18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253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0679E-F7F1-0864-B385-A16C16141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5CE3DF-D332-4CED-137A-4DFDC35164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D224D-F0DC-F2A3-6603-8693E56644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point is that each dataset is unique. Any dataset alone doesn’t really add any value!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Physiological response is mostly useful because </a:t>
            </a:r>
            <a:r>
              <a:rPr lang="en-US" dirty="0">
                <a:sym typeface="Wingdings" panose="05000000000000000000" pitchFamily="2" charset="2"/>
              </a:rPr>
              <a:t> As an example, consider two individuals who are both in the same place at the same time, but one is driving while the others jogging. Every individual belonging to a different group reacts differently to the same level of pollution. 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Open weather  Basically tells you air quality and pollution level (up to 200 </a:t>
            </a:r>
            <a:r>
              <a:rPr lang="en-US" dirty="0" err="1">
                <a:sym typeface="Wingdings" panose="05000000000000000000" pitchFamily="2" charset="2"/>
              </a:rPr>
              <a:t>metres</a:t>
            </a:r>
            <a:r>
              <a:rPr lang="en-US" dirty="0">
                <a:sym typeface="Wingdings" panose="05000000000000000000" pitchFamily="2" charset="2"/>
              </a:rPr>
              <a:t> precise). Could I measure it as a distance from a station? It has to be up to a meter or what’s the calculation behind it?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26EB0-679E-E862-494E-FE29B6F8B7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1BE6D3-0CCF-456E-9346-93808991D18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638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1BE6D3-0CCF-456E-9346-93808991D18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623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1800"/>
              </a:lnSpc>
              <a:buNone/>
            </a:pPr>
            <a:r>
              <a:rPr lang="en-US" b="1" i="0" dirty="0">
                <a:solidFill>
                  <a:srgbClr val="242424"/>
                </a:solidFill>
                <a:effectLst/>
                <a:latin typeface="sohne"/>
              </a:rPr>
              <a:t>Loss Function: Cross-Entropy Loss</a:t>
            </a:r>
          </a:p>
          <a:p>
            <a:pPr algn="l">
              <a:lnSpc>
                <a:spcPts val="2400"/>
              </a:lnSpc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The Transformer is trained using the </a:t>
            </a: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cross-entropy loss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, which measures the difference between the predicted output probabilities and the true labels.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1BE6D3-0CCF-456E-9346-93808991D18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0156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64F3E-006C-2A51-228F-D7D86665A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8C0302-5681-BD81-D184-061936D465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0B22E3-5A49-D648-9CEA-1DA35E37D5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1800"/>
              </a:lnSpc>
              <a:buNone/>
            </a:pPr>
            <a:r>
              <a:rPr lang="en-US" b="1" i="0" dirty="0">
                <a:solidFill>
                  <a:srgbClr val="242424"/>
                </a:solidFill>
                <a:effectLst/>
                <a:latin typeface="sohne"/>
              </a:rPr>
              <a:t>Loss Function: Cross-Entropy Loss</a:t>
            </a:r>
          </a:p>
          <a:p>
            <a:pPr algn="l">
              <a:lnSpc>
                <a:spcPts val="2400"/>
              </a:lnSpc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The Transformer is trained using the </a:t>
            </a: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cross-entropy loss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, which measures the difference between the predicted output probabilities and the true labels.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B84F5-F9BC-0995-0C6B-A5C295FF23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1BE6D3-0CCF-456E-9346-93808991D18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8349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2FEE1-BB0D-B325-745A-373A6A452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332C08-700C-F8AC-CF4B-64AB2B27BE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03DF08-02C6-3A20-23D5-ABC63F8ADF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1800"/>
              </a:lnSpc>
              <a:buNone/>
            </a:pPr>
            <a:r>
              <a:rPr lang="en-US" b="1" i="0" dirty="0">
                <a:solidFill>
                  <a:srgbClr val="242424"/>
                </a:solidFill>
                <a:effectLst/>
                <a:latin typeface="sohne"/>
              </a:rPr>
              <a:t>Loss Function: Cross-Entropy Loss</a:t>
            </a:r>
          </a:p>
          <a:p>
            <a:pPr algn="l">
              <a:lnSpc>
                <a:spcPts val="2400"/>
              </a:lnSpc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The Transformer is trained using the </a:t>
            </a: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cross-entropy loss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, which measures the difference between the predicted output probabilities and the true labels.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2D949-CF91-AF53-BE89-4767757527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1BE6D3-0CCF-456E-9346-93808991D18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1789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BREATH‑Net: a novel deep learning framework for NO2prediction using bi‑directional encoder with transformer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1BE6D3-0CCF-456E-9346-93808991D18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759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6889A-DB29-0717-ECC0-F64774674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54AE8-0E8D-C65C-3BA9-4B27D223FE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194656-98E5-C602-75F1-98A389785E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1800"/>
              </a:lnSpc>
              <a:buNone/>
            </a:pPr>
            <a:r>
              <a:rPr lang="en-US" b="1" i="0" dirty="0">
                <a:solidFill>
                  <a:srgbClr val="242424"/>
                </a:solidFill>
                <a:effectLst/>
                <a:latin typeface="sohne"/>
              </a:rPr>
              <a:t>Loss Function: Cross-Entropy Loss</a:t>
            </a:r>
          </a:p>
          <a:p>
            <a:pPr algn="l">
              <a:lnSpc>
                <a:spcPts val="2400"/>
              </a:lnSpc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The Transformer is trained using the </a:t>
            </a: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cross-entropy loss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, which measures the difference between the predicted output probabilities and the true labels.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CBE50-4FA3-A5EB-A44A-E5D429FF73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1BE6D3-0CCF-456E-9346-93808991D184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4743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2F928-83CA-34D6-BCFA-8284BFB16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CB3C7F-4008-E9E9-9E88-2B654A6833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4DE1B2-D271-9F28-5075-459F2394C7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1800"/>
              </a:lnSpc>
              <a:buNone/>
            </a:pPr>
            <a:r>
              <a:rPr lang="en-US" b="1" i="0" dirty="0">
                <a:solidFill>
                  <a:srgbClr val="242424"/>
                </a:solidFill>
                <a:effectLst/>
                <a:latin typeface="sohne"/>
              </a:rPr>
              <a:t>Loss Function: Cross-Entropy Loss</a:t>
            </a:r>
          </a:p>
          <a:p>
            <a:pPr algn="l">
              <a:lnSpc>
                <a:spcPts val="2400"/>
              </a:lnSpc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The Transformer is trained using the </a:t>
            </a: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cross-entropy loss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, which measures the difference between the predicted output probabilities and the true labels.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78ECD-6C55-0B2B-2D46-8ED1018C7E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1BE6D3-0CCF-456E-9346-93808991D184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8023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E7F0F-1075-7855-38BB-5662298D12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8CAB76-AACC-7950-6DF0-C3D0B74985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36111-89AC-EBBC-8958-3F32932F9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206C0-8B49-40A4-A77F-AB13951BD5EE}" type="datetimeFigureOut">
              <a:rPr lang="en-GB" smtClean="0"/>
              <a:t>26/08/2025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F0506-0D30-CD34-3677-562CD8808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B8D0B-BA2D-048E-4E5A-0A237509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DD48D-FF89-4A43-B5E4-649E063F0C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426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46B05-D36E-769F-A532-93621C35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237DE8-CDA8-7944-4402-C6F43F99D5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4587C-B146-B0C1-99A2-0D330BD41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206C0-8B49-40A4-A77F-AB13951BD5EE}" type="datetimeFigureOut">
              <a:rPr lang="en-GB" smtClean="0"/>
              <a:t>26/08/2025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717E5-F511-AD66-0590-6777752C7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B78A9-5462-E942-AF8C-06E96CE8B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DD48D-FF89-4A43-B5E4-649E063F0C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3929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DFA76E-99B2-4805-8203-11D914917D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EA20A5-23BA-4F91-20C6-2E4ABAE25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3E4A3-A468-E8F1-D7B0-4927BFADE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206C0-8B49-40A4-A77F-AB13951BD5EE}" type="datetimeFigureOut">
              <a:rPr lang="en-GB" smtClean="0"/>
              <a:t>26/08/2025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A955D-0EDF-ACC9-90C1-B45731117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A2223-89AA-5326-33DD-EBAB0FAED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DD48D-FF89-4A43-B5E4-649E063F0C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0229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0E1E1-DBE1-ED22-98F2-AFAA14508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5E495-67BD-32A2-C5E8-857352EBB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B6541-23A2-FBAF-2850-4C19D08F6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206C0-8B49-40A4-A77F-AB13951BD5EE}" type="datetimeFigureOut">
              <a:rPr lang="en-GB" smtClean="0"/>
              <a:t>26/08/2025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8DCB51-C4D5-9D10-15DC-2E862E097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25C3D-B41D-4355-42B7-C271AB88D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DD48D-FF89-4A43-B5E4-649E063F0C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8296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6ED2A-FD3F-C245-8A97-138ED872D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D3B0B-81BE-A80D-09B4-0307AEB17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D25FA-8503-700B-3088-F472842E4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206C0-8B49-40A4-A77F-AB13951BD5EE}" type="datetimeFigureOut">
              <a:rPr lang="en-GB" smtClean="0"/>
              <a:t>26/08/2025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097D6-0402-F200-56FF-A19A17D30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5C1DB-02B8-34C3-E1FE-6A2A073FB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DD48D-FF89-4A43-B5E4-649E063F0C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0602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4AFC5-440C-B1B3-23BE-6A691556F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28AD1-DF0E-A165-D99E-297AE7B45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E88F0B-C717-8EFC-520E-E0AFC00FD4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0BB78-F768-FCC7-5790-D5A775FD9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206C0-8B49-40A4-A77F-AB13951BD5EE}" type="datetimeFigureOut">
              <a:rPr lang="en-GB" smtClean="0"/>
              <a:t>26/08/2025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A48342-32B5-D54F-8D24-7739FD947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74D126-EE6D-2C04-6961-3B38CFFF7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DD48D-FF89-4A43-B5E4-649E063F0C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5082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C9AC7-19AE-FA19-B169-23763C4DE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BF3569-5866-E2E6-4567-70B4E158C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A5E37D-32C0-2AD1-D8B7-331A420F7C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73FD3F-0CA2-4725-928F-0355E64A10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61B50E-F115-FC0D-09CE-BB8187DF2A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6B1C84-5BAE-03C9-23E1-02D74BA6A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206C0-8B49-40A4-A77F-AB13951BD5EE}" type="datetimeFigureOut">
              <a:rPr lang="en-GB" smtClean="0"/>
              <a:t>26/08/2025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BCB290-D229-0EE5-B652-7BF683A9D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AB9B26-4623-12FF-1575-25523ACA5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DD48D-FF89-4A43-B5E4-649E063F0C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675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63E81-2948-0034-473E-D2512146A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B6BD13-464D-FE4F-4E99-D91BBB905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206C0-8B49-40A4-A77F-AB13951BD5EE}" type="datetimeFigureOut">
              <a:rPr lang="en-GB" smtClean="0"/>
              <a:t>26/08/2025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62DF0-C535-E448-8293-27AA2B889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A4167C-8BAC-2E91-A0A3-DBE2F3E2C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DD48D-FF89-4A43-B5E4-649E063F0C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0768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CF1D23-7C7C-DE3A-310C-44CC577BC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206C0-8B49-40A4-A77F-AB13951BD5EE}" type="datetimeFigureOut">
              <a:rPr lang="en-GB" smtClean="0"/>
              <a:t>26/08/2025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AA7DF8-649D-E481-35D2-100F03B78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CC9DA-19F2-77BE-D9A4-28B536096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DD48D-FF89-4A43-B5E4-649E063F0C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8442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0412F-4AC1-E0BC-F1C2-D913DE36E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20339-5C39-8A70-FFEE-5FFBEB76B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F37E9F-4466-6E9C-702C-B645B12EF2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DEA2E-ED9D-73E7-A61A-76BDC066C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206C0-8B49-40A4-A77F-AB13951BD5EE}" type="datetimeFigureOut">
              <a:rPr lang="en-GB" smtClean="0"/>
              <a:t>26/08/2025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DA0243-D49B-82E5-298F-D8E2B2708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2FEDCD-A827-0161-B173-44BCC4381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DD48D-FF89-4A43-B5E4-649E063F0C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1700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B7582-B13A-2CDE-DFA2-B8777888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45F300-352E-29B9-8F99-C289F9720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42F784-967E-A83C-E004-0526AC2EBA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1475B3-2AD2-58F9-7230-1F573E1B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206C0-8B49-40A4-A77F-AB13951BD5EE}" type="datetimeFigureOut">
              <a:rPr lang="en-GB" smtClean="0"/>
              <a:t>26/08/2025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93A816-EE05-336E-8A0D-9D2DB8A3D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59F884-9888-33CA-CEF1-4008F95AE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DD48D-FF89-4A43-B5E4-649E063F0C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5454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A8E2B9-AF8C-7CF9-99A4-4A75700DB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89232-4793-C5B7-1C9F-B370AA16DB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B7ED9-8A02-F60F-74F1-D8AF189681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3206C0-8B49-40A4-A77F-AB13951BD5EE}" type="datetimeFigureOut">
              <a:rPr lang="en-GB" smtClean="0"/>
              <a:t>26/08/2025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0D286B-A35A-10BD-8F06-439DE0DA34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4C964-D600-6143-3D99-E45A68C585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FDD48D-FF89-4A43-B5E4-649E063F0C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4732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6.jpe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6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83F1C-0743-6520-FBD9-F3EA4DB7B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  <a:endParaRPr lang="en-GB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69870DC-868F-7B8D-1E12-3E84E1990C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731346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C6AB143C-DDED-6228-5A17-9A4C4B57539D}"/>
              </a:ext>
            </a:extLst>
          </p:cNvPr>
          <p:cNvSpPr/>
          <p:nvPr/>
        </p:nvSpPr>
        <p:spPr>
          <a:xfrm rot="16200000">
            <a:off x="4334669" y="4344828"/>
            <a:ext cx="993857" cy="4155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C4B37B-023A-E7ED-47A1-816EC64FAE7B}"/>
              </a:ext>
            </a:extLst>
          </p:cNvPr>
          <p:cNvSpPr txBox="1"/>
          <p:nvPr/>
        </p:nvSpPr>
        <p:spPr>
          <a:xfrm>
            <a:off x="3622169" y="5448829"/>
            <a:ext cx="2418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“GPS Tracker”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708039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D2865-31A2-176D-D776-9E4B8285C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918CE23-4B5C-8C09-4DC4-1106AD8FBF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1124041"/>
              </p:ext>
            </p:extLst>
          </p:nvPr>
        </p:nvGraphicFramePr>
        <p:xfrm>
          <a:off x="464457" y="-64106"/>
          <a:ext cx="11368313" cy="6127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D7AEAAB-E7A3-8BF0-AB02-956180F6A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43" y="365125"/>
            <a:ext cx="11030157" cy="1325563"/>
          </a:xfrm>
        </p:spPr>
        <p:txBody>
          <a:bodyPr/>
          <a:lstStyle/>
          <a:p>
            <a:r>
              <a:rPr lang="en-US" dirty="0"/>
              <a:t>General Model Design – First Model </a:t>
            </a:r>
            <a:endParaRPr lang="en-GB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06ED5011-F0CB-B017-4F2B-E63A83976F08}"/>
              </a:ext>
            </a:extLst>
          </p:cNvPr>
          <p:cNvSpPr/>
          <p:nvPr/>
        </p:nvSpPr>
        <p:spPr>
          <a:xfrm rot="5400000">
            <a:off x="4202710" y="4232770"/>
            <a:ext cx="869707" cy="3149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F2F875-482A-4D7C-24C7-27908CAD48BF}"/>
              </a:ext>
            </a:extLst>
          </p:cNvPr>
          <p:cNvSpPr txBox="1"/>
          <p:nvPr/>
        </p:nvSpPr>
        <p:spPr>
          <a:xfrm>
            <a:off x="3428135" y="4922187"/>
            <a:ext cx="2418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“Multi-head attention”</a:t>
            </a:r>
            <a:endParaRPr lang="en-GB" i="1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A745D96-0887-3306-7D92-7C3B83F493D3}"/>
              </a:ext>
            </a:extLst>
          </p:cNvPr>
          <p:cNvSpPr/>
          <p:nvPr/>
        </p:nvSpPr>
        <p:spPr>
          <a:xfrm rot="5400000">
            <a:off x="7195599" y="4232770"/>
            <a:ext cx="869707" cy="3149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C09D02-E25E-4C82-867F-6C8DA2AF7C1B}"/>
              </a:ext>
            </a:extLst>
          </p:cNvPr>
          <p:cNvSpPr txBox="1"/>
          <p:nvPr/>
        </p:nvSpPr>
        <p:spPr>
          <a:xfrm>
            <a:off x="6421024" y="4922187"/>
            <a:ext cx="2418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“Learned mapping between pollution and physical response”</a:t>
            </a:r>
            <a:endParaRPr lang="en-GB" i="1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09042C6-08B6-C86E-7DD8-AC231750CA21}"/>
              </a:ext>
            </a:extLst>
          </p:cNvPr>
          <p:cNvSpPr/>
          <p:nvPr/>
        </p:nvSpPr>
        <p:spPr>
          <a:xfrm rot="5400000">
            <a:off x="10316737" y="4232770"/>
            <a:ext cx="869707" cy="3149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8245DF-17BF-9542-87A5-8D0BFC3C7D44}"/>
              </a:ext>
            </a:extLst>
          </p:cNvPr>
          <p:cNvSpPr txBox="1"/>
          <p:nvPr/>
        </p:nvSpPr>
        <p:spPr>
          <a:xfrm>
            <a:off x="9542162" y="4922187"/>
            <a:ext cx="2418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“Prediction of future states”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427894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09B7F-396F-A667-13A2-F7A8B5D57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B437F5A-2732-E0DE-57FB-D6F036449D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166264"/>
              </p:ext>
            </p:extLst>
          </p:nvPr>
        </p:nvGraphicFramePr>
        <p:xfrm>
          <a:off x="464457" y="-64106"/>
          <a:ext cx="11368313" cy="6127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FF7C679-10F7-E06C-6907-306657F68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43" y="365125"/>
            <a:ext cx="11030157" cy="1325563"/>
          </a:xfrm>
        </p:spPr>
        <p:txBody>
          <a:bodyPr/>
          <a:lstStyle/>
          <a:p>
            <a:r>
              <a:rPr lang="en-US" dirty="0"/>
              <a:t>The final Plan</a:t>
            </a:r>
            <a:endParaRPr lang="en-GB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A9F4383B-873B-F2DE-E0B4-1F855F69A0AF}"/>
              </a:ext>
            </a:extLst>
          </p:cNvPr>
          <p:cNvSpPr/>
          <p:nvPr/>
        </p:nvSpPr>
        <p:spPr>
          <a:xfrm rot="5400000">
            <a:off x="4202710" y="4232770"/>
            <a:ext cx="869707" cy="3149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04BD76-698E-7993-0A4B-26740ACEA429}"/>
              </a:ext>
            </a:extLst>
          </p:cNvPr>
          <p:cNvSpPr txBox="1"/>
          <p:nvPr/>
        </p:nvSpPr>
        <p:spPr>
          <a:xfrm>
            <a:off x="3428135" y="4922187"/>
            <a:ext cx="2418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“Multi-head attention”</a:t>
            </a:r>
            <a:endParaRPr lang="en-GB" i="1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8B04716-70D8-0592-9CC2-CDECCDAFD57E}"/>
              </a:ext>
            </a:extLst>
          </p:cNvPr>
          <p:cNvSpPr/>
          <p:nvPr/>
        </p:nvSpPr>
        <p:spPr>
          <a:xfrm rot="5400000">
            <a:off x="7195599" y="4232770"/>
            <a:ext cx="869707" cy="3149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AE0C4B-CF28-8E9D-8B12-D61990B1689E}"/>
              </a:ext>
            </a:extLst>
          </p:cNvPr>
          <p:cNvSpPr txBox="1"/>
          <p:nvPr/>
        </p:nvSpPr>
        <p:spPr>
          <a:xfrm>
            <a:off x="6421024" y="4922187"/>
            <a:ext cx="2418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“Learned mapping between pollution and physical response”</a:t>
            </a:r>
            <a:endParaRPr lang="en-GB" i="1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0784467-3377-6F75-CA58-F6799D33CBE2}"/>
              </a:ext>
            </a:extLst>
          </p:cNvPr>
          <p:cNvSpPr/>
          <p:nvPr/>
        </p:nvSpPr>
        <p:spPr>
          <a:xfrm rot="5400000">
            <a:off x="10316737" y="4232770"/>
            <a:ext cx="869707" cy="3149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19EEEF-4C6A-0DA3-0D83-DF23FAB45C64}"/>
              </a:ext>
            </a:extLst>
          </p:cNvPr>
          <p:cNvSpPr txBox="1"/>
          <p:nvPr/>
        </p:nvSpPr>
        <p:spPr>
          <a:xfrm>
            <a:off x="9542162" y="4922187"/>
            <a:ext cx="2418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“Prediction of future states”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759486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14FAD3-E19B-9706-D150-0F203E159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945F9F-C1AF-85F6-702F-E3D9E43C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final Plan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F1FD47-B3CE-89DB-0C0C-A61FF62F8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316" y="910501"/>
            <a:ext cx="6780700" cy="503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59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FBDFE1-055E-8675-EB55-88245731E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18" y="583262"/>
            <a:ext cx="10659508" cy="569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929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A768299-7460-10C6-27FB-34C11E2F8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73" y="362446"/>
            <a:ext cx="11498053" cy="61331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5B6F54-683B-B695-7479-71309AA301F9}"/>
              </a:ext>
            </a:extLst>
          </p:cNvPr>
          <p:cNvSpPr txBox="1"/>
          <p:nvPr/>
        </p:nvSpPr>
        <p:spPr>
          <a:xfrm>
            <a:off x="3578644" y="1542362"/>
            <a:ext cx="503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Timeseries Encoder-Decoder Transformer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7494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ABC8E28-DECD-97DE-3D96-B8D94383F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39" y="362446"/>
            <a:ext cx="11376122" cy="613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941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2A0B32-33C3-CF01-FF32-5B24955ED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bidirectional LSTM encoder-decoder transformer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F984CA-A01B-2F28-80D8-152C4934D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316" y="910501"/>
            <a:ext cx="6780700" cy="503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2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285B2-EA6E-6529-F8D8-5381A3833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  <a:endParaRPr lang="en-GB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A4AE6DE-7DB9-8131-CC75-02336734C6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4775012"/>
              </p:ext>
            </p:extLst>
          </p:nvPr>
        </p:nvGraphicFramePr>
        <p:xfrm>
          <a:off x="838201" y="1572322"/>
          <a:ext cx="10168054" cy="4621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07578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0C308-D18E-8EEF-4210-81FC4CB46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Architecture design</a:t>
            </a:r>
            <a:endParaRPr lang="en-GB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0A75418-6B55-A3A9-EED0-A0C70FECEE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4615285"/>
              </p:ext>
            </p:extLst>
          </p:nvPr>
        </p:nvGraphicFramePr>
        <p:xfrm>
          <a:off x="838201" y="1572322"/>
          <a:ext cx="10168054" cy="4621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9237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FC2E2-9CCF-F66B-0A39-8DC2B1547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5A0AC-DCFA-4AA4-9028-01C643862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43" y="365125"/>
            <a:ext cx="11030157" cy="1325563"/>
          </a:xfrm>
        </p:spPr>
        <p:txBody>
          <a:bodyPr/>
          <a:lstStyle/>
          <a:p>
            <a:r>
              <a:rPr lang="en-US" dirty="0"/>
              <a:t>General Model Design – First Model 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778849-0212-9800-DFC0-C7AF46D56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353" y="530961"/>
            <a:ext cx="9884064" cy="532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434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8F8BF2-6C61-674E-BC6F-BF3C89E238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66"/>
          <a:stretch>
            <a:fillRect/>
          </a:stretch>
        </p:blipFill>
        <p:spPr>
          <a:xfrm>
            <a:off x="0" y="1409699"/>
            <a:ext cx="12192000" cy="4281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524D7A-D370-8F1C-5E7E-D06999D7BD82}"/>
              </a:ext>
            </a:extLst>
          </p:cNvPr>
          <p:cNvSpPr txBox="1"/>
          <p:nvPr/>
        </p:nvSpPr>
        <p:spPr>
          <a:xfrm>
            <a:off x="2896675" y="982297"/>
            <a:ext cx="639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 Series encoder decoder transformer Sine Forecasting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5175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5814E-FA76-17ED-A164-C0F2607CB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A735F3F-C783-1E94-5E79-3D2DDE6CA6A2}"/>
              </a:ext>
            </a:extLst>
          </p:cNvPr>
          <p:cNvGraphicFramePr/>
          <p:nvPr/>
        </p:nvGraphicFramePr>
        <p:xfrm>
          <a:off x="464457" y="-64106"/>
          <a:ext cx="11368313" cy="6127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What Is K-Means Clustering? – Perpetual Enigma">
            <a:extLst>
              <a:ext uri="{FF2B5EF4-FFF2-40B4-BE49-F238E27FC236}">
                <a16:creationId xmlns:a16="http://schemas.microsoft.com/office/drawing/2014/main" id="{9DB6C14B-912B-5102-CD8E-DA4F8DB7F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319" y="33868"/>
            <a:ext cx="2075615" cy="155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2DE6BF8-8E1C-E7B6-2883-B96D852FD40E}"/>
              </a:ext>
            </a:extLst>
          </p:cNvPr>
          <p:cNvSpPr/>
          <p:nvPr/>
        </p:nvSpPr>
        <p:spPr>
          <a:xfrm rot="14825235">
            <a:off x="3913330" y="1738487"/>
            <a:ext cx="685387" cy="2194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7E5B409-054E-C9B0-82CC-0B675985E759}"/>
              </a:ext>
            </a:extLst>
          </p:cNvPr>
          <p:cNvGraphicFramePr>
            <a:graphicFrameLocks noGrp="1"/>
          </p:cNvGraphicFramePr>
          <p:nvPr/>
        </p:nvGraphicFramePr>
        <p:xfrm>
          <a:off x="7072086" y="3843864"/>
          <a:ext cx="1288143" cy="25259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8143">
                  <a:extLst>
                    <a:ext uri="{9D8B030D-6E8A-4147-A177-3AD203B41FA5}">
                      <a16:colId xmlns:a16="http://schemas.microsoft.com/office/drawing/2014/main" val="64542907"/>
                    </a:ext>
                  </a:extLst>
                </a:gridCol>
              </a:tblGrid>
              <a:tr h="7465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“Healthy class”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5352209"/>
                  </a:ext>
                </a:extLst>
              </a:tr>
              <a:tr h="43251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PM2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431156"/>
                  </a:ext>
                </a:extLst>
              </a:tr>
              <a:tr h="43251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 etc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427742"/>
                  </a:ext>
                </a:extLst>
              </a:tr>
              <a:tr h="43251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(Predicted HRV, HR, skin etc)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97531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AF20D12-EB8D-A30C-8ED3-D698CDA09953}"/>
              </a:ext>
            </a:extLst>
          </p:cNvPr>
          <p:cNvSpPr txBox="1"/>
          <p:nvPr/>
        </p:nvSpPr>
        <p:spPr>
          <a:xfrm>
            <a:off x="6506729" y="1685778"/>
            <a:ext cx="2418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“First Evaluation”</a:t>
            </a:r>
            <a:endParaRPr lang="en-GB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E3F03A-3994-0CDF-4771-2FBF9ABD940F}"/>
              </a:ext>
            </a:extLst>
          </p:cNvPr>
          <p:cNvSpPr txBox="1"/>
          <p:nvPr/>
        </p:nvSpPr>
        <p:spPr>
          <a:xfrm>
            <a:off x="9554729" y="1685778"/>
            <a:ext cx="2418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“Second Evaluation”</a:t>
            </a:r>
            <a:endParaRPr lang="en-GB" i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EC8F87-46D1-433A-7396-7D20D4C65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43" y="365125"/>
            <a:ext cx="11030157" cy="1325563"/>
          </a:xfrm>
        </p:spPr>
        <p:txBody>
          <a:bodyPr/>
          <a:lstStyle/>
          <a:p>
            <a:r>
              <a:rPr lang="en-US" dirty="0"/>
              <a:t>Model</a:t>
            </a:r>
            <a:br>
              <a:rPr lang="en-US" dirty="0"/>
            </a:br>
            <a:r>
              <a:rPr lang="en-US" dirty="0"/>
              <a:t>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8964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721932-6C27-6D06-6167-613C4DB26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39" y="158212"/>
            <a:ext cx="11552921" cy="654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93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E58C5-9CB5-82E4-3E2D-DD6D6DD19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DA3A22-C819-359C-F586-40EB05B0F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0" y="2231183"/>
            <a:ext cx="8509000" cy="2451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331F22-5811-85E2-788B-189443412161}"/>
              </a:ext>
            </a:extLst>
          </p:cNvPr>
          <p:cNvSpPr txBox="1"/>
          <p:nvPr/>
        </p:nvSpPr>
        <p:spPr>
          <a:xfrm>
            <a:off x="4630756" y="1861851"/>
            <a:ext cx="2930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Weekly Timeline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43D843-70E4-9989-9364-2A1DF71A7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332" y="3628075"/>
            <a:ext cx="8510754" cy="284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92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82617-5F65-080C-B496-B861B8F28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D8EDDB-AE03-1602-8245-A897B9228E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" t="7509"/>
          <a:stretch>
            <a:fillRect/>
          </a:stretch>
        </p:blipFill>
        <p:spPr bwMode="auto">
          <a:xfrm>
            <a:off x="696686" y="2057400"/>
            <a:ext cx="11061926" cy="343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355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A1005-DAFB-F3F6-87D3-9FC48EE37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A4C07-0FD7-9255-9FEE-3343150D9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/>
              <a:t>Are we supposed to merge the two datasets together? And if yes is it on time? Or how do we link pollution vs physical response? We do have a breadth both app</a:t>
            </a:r>
          </a:p>
          <a:p>
            <a:pPr marL="514350" indent="-514350">
              <a:buAutoNum type="arabicPeriod"/>
            </a:pPr>
            <a:r>
              <a:rPr lang="en-US" dirty="0"/>
              <a:t>Also, do we get the data at least every second? Maybe – check the dataset</a:t>
            </a:r>
          </a:p>
          <a:p>
            <a:pPr marL="514350" indent="-514350">
              <a:buAutoNum type="arabicPeriod"/>
            </a:pPr>
            <a:r>
              <a:rPr lang="en-US" dirty="0"/>
              <a:t>Does It make sense to classify the people in category? Since I am feeding it to the VAE – wouldn’t that also increase error propagation?</a:t>
            </a:r>
          </a:p>
          <a:p>
            <a:pPr marL="514350" indent="-514350">
              <a:buAutoNum type="arabicPeriod"/>
            </a:pPr>
            <a:r>
              <a:rPr lang="en-US" dirty="0"/>
              <a:t>We are doing predictions of health responses based on pollution – why are we not using transformers time series or </a:t>
            </a:r>
            <a:r>
              <a:rPr lang="en-US" dirty="0" err="1"/>
              <a:t>lstm</a:t>
            </a:r>
            <a:r>
              <a:rPr lang="en-US" dirty="0"/>
              <a:t>? It’s time series data!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7846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530B2-2EDC-3E63-A936-1E53D39D2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32CDE11-80D1-5AD1-E200-1C76A5034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39" y="362446"/>
            <a:ext cx="11376122" cy="613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870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E6C15-DE95-B514-9ADA-655A3D5F6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1F2B71B-D839-9C0B-B99E-DCC0731667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5321225"/>
              </p:ext>
            </p:extLst>
          </p:nvPr>
        </p:nvGraphicFramePr>
        <p:xfrm>
          <a:off x="323643" y="659039"/>
          <a:ext cx="11368313" cy="4337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08D8770-8913-8ECE-4E6F-FA0CC104F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43" y="365125"/>
            <a:ext cx="11030157" cy="1325563"/>
          </a:xfrm>
        </p:spPr>
        <p:txBody>
          <a:bodyPr/>
          <a:lstStyle/>
          <a:p>
            <a:r>
              <a:rPr lang="en-US" dirty="0"/>
              <a:t>The final Plan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D6849F-2313-B31A-9C49-B7F69CA4088B}"/>
              </a:ext>
            </a:extLst>
          </p:cNvPr>
          <p:cNvSpPr/>
          <p:nvPr/>
        </p:nvSpPr>
        <p:spPr>
          <a:xfrm>
            <a:off x="3335006" y="3733800"/>
            <a:ext cx="2445308" cy="20950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A traditional Transformer Encoder, customized to retrieve attention weights. </a:t>
            </a:r>
            <a:br>
              <a:rPr lang="en-US" sz="1400" dirty="0"/>
            </a:br>
            <a:r>
              <a:rPr lang="en-US" sz="1400" dirty="0"/>
              <a:t>Including: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Multi-head self attention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Feedforward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Normalization and dropout</a:t>
            </a:r>
          </a:p>
          <a:p>
            <a:r>
              <a:rPr lang="en-US" sz="1400" dirty="0"/>
              <a:t>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262846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77191-FE05-5DF6-5CF3-3E089793D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Transformer Encoder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E44C4-0CF1-7406-A877-190D0DA8A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traditional Transformer Encoder, customized to retrieve attention weights. </a:t>
            </a:r>
            <a:br>
              <a:rPr lang="en-US" dirty="0"/>
            </a:br>
            <a:r>
              <a:rPr lang="en-US" dirty="0"/>
              <a:t>Including: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Multi-head self attention</a:t>
            </a:r>
          </a:p>
          <a:p>
            <a:r>
              <a:rPr lang="en-US" dirty="0"/>
              <a:t>Feedforward Network</a:t>
            </a:r>
          </a:p>
          <a:p>
            <a:r>
              <a:rPr lang="en-US" dirty="0"/>
              <a:t>Normalization and dropout</a:t>
            </a:r>
          </a:p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48970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3337C-EDF1-4E4B-F3F3-C2F92FABF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4A678-2940-E255-C448-2BB99D1DB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Space is created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BE6BD-5AD9-DF68-928E-DAF5C13EA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Took the last step of the latent space and got:</a:t>
            </a:r>
          </a:p>
          <a:p>
            <a:pPr marL="0" indent="0">
              <a:buNone/>
            </a:pPr>
            <a:r>
              <a:rPr lang="en-US" dirty="0"/>
              <a:t>Got the mean of it </a:t>
            </a:r>
          </a:p>
          <a:p>
            <a:pPr marL="0" indent="0">
              <a:buNone/>
            </a:pPr>
            <a:r>
              <a:rPr lang="en-US" dirty="0"/>
              <a:t>Got the variance of it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my latent space (thanks to the reparameterization technique) reflects a Gaussian Normal Distribution.</a:t>
            </a:r>
          </a:p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67654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65554-68C7-E3ED-1071-3CFEF99B0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FD48C-4062-35C3-3E32-397D52CF8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Space becomes Variational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63BF7-0EB6-41F7-1E0A-FB1E05626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latent step (last step of encoder) now becomes Variational with a GAN’ s technique. </a:t>
            </a:r>
          </a:p>
          <a:p>
            <a:pPr marL="0" indent="0">
              <a:buNone/>
            </a:pPr>
            <a:r>
              <a:rPr lang="en-US" dirty="0"/>
              <a:t>Indeed, during the training loop we have a: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Generator</a:t>
            </a:r>
            <a:r>
              <a:rPr lang="en-US" dirty="0"/>
              <a:t> = it learns to generate latent variables z from data that look like they came from a standard normal distribution (N(0, I)).</a:t>
            </a:r>
          </a:p>
          <a:p>
            <a:pPr marL="0" indent="0">
              <a:buNone/>
            </a:pPr>
            <a:r>
              <a:rPr lang="en-US" b="1" dirty="0"/>
              <a:t>Discriminator</a:t>
            </a:r>
            <a:r>
              <a:rPr lang="en-US" dirty="0"/>
              <a:t> = learns to tell apart real latent samples (from a true normal distribution ) from fake latent samples generated by the model.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686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8803DA-F5F3-B96F-F1D7-989EB2051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0704"/>
            <a:ext cx="12192000" cy="473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908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34011-47F4-6F2F-478B-F044BA751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0A31C-A822-DABC-F4C5-BD327D6DE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0146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CD147-BE0B-34D8-9552-CA3A06956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Decoder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D79FA-2FBF-6A46-237C-0729E04F7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The decoder takes the latent vector z, which encodes information from the input time series, and maps it back into the future sequence of predictions. </a:t>
            </a:r>
          </a:p>
          <a:p>
            <a:pPr marL="0" indent="0">
              <a:buNone/>
            </a:pPr>
            <a:r>
              <a:rPr lang="en-US" dirty="0"/>
              <a:t>It uses a simple feedforward network to transform this compressed representation into a multi-step forecast covering all output features.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4724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3AA0772-62CC-4F20-15F0-3A15F724BE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5559058"/>
              </p:ext>
            </p:extLst>
          </p:nvPr>
        </p:nvGraphicFramePr>
        <p:xfrm>
          <a:off x="323643" y="659039"/>
          <a:ext cx="11368313" cy="4337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9CC2DB4-4007-F6E0-7A6A-3E31F1EEF28A}"/>
              </a:ext>
            </a:extLst>
          </p:cNvPr>
          <p:cNvSpPr/>
          <p:nvPr/>
        </p:nvSpPr>
        <p:spPr>
          <a:xfrm>
            <a:off x="3335006" y="3733800"/>
            <a:ext cx="2445308" cy="20950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A traditional Transformer Encoder, </a:t>
            </a:r>
            <a:r>
              <a:rPr lang="en-US" sz="1400" dirty="0" err="1"/>
              <a:t>customised</a:t>
            </a:r>
            <a:r>
              <a:rPr lang="en-US" sz="1400" dirty="0"/>
              <a:t> to retrieve attention weights. </a:t>
            </a:r>
            <a:br>
              <a:rPr lang="en-US" sz="1400" dirty="0"/>
            </a:br>
            <a:r>
              <a:rPr lang="en-US" sz="1400" dirty="0"/>
              <a:t>Including: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Multi-head self attention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Feedforward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Normalization and dropout</a:t>
            </a:r>
          </a:p>
          <a:p>
            <a:r>
              <a:rPr lang="en-US" sz="1400" dirty="0"/>
              <a:t> </a:t>
            </a:r>
            <a:endParaRPr lang="en-GB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14759E-309D-B3C8-4243-168FC5F17897}"/>
              </a:ext>
            </a:extLst>
          </p:cNvPr>
          <p:cNvSpPr txBox="1"/>
          <p:nvPr/>
        </p:nvSpPr>
        <p:spPr>
          <a:xfrm>
            <a:off x="718457" y="1460788"/>
            <a:ext cx="126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3A9D9B-AD1C-49ED-1DD0-84143FB750FC}"/>
              </a:ext>
            </a:extLst>
          </p:cNvPr>
          <p:cNvSpPr txBox="1"/>
          <p:nvPr/>
        </p:nvSpPr>
        <p:spPr>
          <a:xfrm>
            <a:off x="3776191" y="1495156"/>
            <a:ext cx="126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8C25C-BB4B-6875-9F69-305990EF7EB0}"/>
              </a:ext>
            </a:extLst>
          </p:cNvPr>
          <p:cNvSpPr txBox="1"/>
          <p:nvPr/>
        </p:nvSpPr>
        <p:spPr>
          <a:xfrm>
            <a:off x="6833925" y="1460788"/>
            <a:ext cx="126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FCBBB7-59F5-274F-B134-E6E37A49337E}"/>
              </a:ext>
            </a:extLst>
          </p:cNvPr>
          <p:cNvSpPr txBox="1"/>
          <p:nvPr/>
        </p:nvSpPr>
        <p:spPr>
          <a:xfrm>
            <a:off x="9891660" y="1460788"/>
            <a:ext cx="126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1955491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C03C1-4F5E-551C-B7F2-3E0698189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72CBA-EEE5-522D-0532-2E25E32E6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input includes tot number of features</a:t>
            </a:r>
          </a:p>
          <a:p>
            <a:r>
              <a:rPr lang="en-US" dirty="0"/>
              <a:t>To the input I will add Positional Encoding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83545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07AE8470-033A-E621-4F72-0A2F10A64F69}"/>
              </a:ext>
            </a:extLst>
          </p:cNvPr>
          <p:cNvSpPr/>
          <p:nvPr/>
        </p:nvSpPr>
        <p:spPr>
          <a:xfrm>
            <a:off x="9188331" y="2572250"/>
            <a:ext cx="4159472" cy="180833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5566192-A58A-491D-3F87-589026FB2939}"/>
              </a:ext>
            </a:extLst>
          </p:cNvPr>
          <p:cNvGrpSpPr/>
          <p:nvPr/>
        </p:nvGrpSpPr>
        <p:grpSpPr>
          <a:xfrm>
            <a:off x="5126925" y="1972766"/>
            <a:ext cx="3053466" cy="2560864"/>
            <a:chOff x="6901545" y="2011136"/>
            <a:chExt cx="3053466" cy="2560864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E4EB75-BEF8-8739-D1B2-D496B3BA87EE}"/>
                </a:ext>
              </a:extLst>
            </p:cNvPr>
            <p:cNvSpPr/>
            <p:nvPr/>
          </p:nvSpPr>
          <p:spPr>
            <a:xfrm>
              <a:off x="6901545" y="2677886"/>
              <a:ext cx="2209800" cy="189411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5AE49F9-35B1-B791-681C-88339F62460D}"/>
                </a:ext>
              </a:extLst>
            </p:cNvPr>
            <p:cNvSpPr/>
            <p:nvPr/>
          </p:nvSpPr>
          <p:spPr>
            <a:xfrm>
              <a:off x="7075719" y="2544536"/>
              <a:ext cx="2209800" cy="189411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78D3DEF-7C84-53F6-C057-191B7A71705E}"/>
                </a:ext>
              </a:extLst>
            </p:cNvPr>
            <p:cNvSpPr/>
            <p:nvPr/>
          </p:nvSpPr>
          <p:spPr>
            <a:xfrm>
              <a:off x="7249893" y="2411186"/>
              <a:ext cx="2209800" cy="189411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CF0264E-7E2D-0217-79EB-B34FCC44952F}"/>
                </a:ext>
              </a:extLst>
            </p:cNvPr>
            <p:cNvSpPr/>
            <p:nvPr/>
          </p:nvSpPr>
          <p:spPr>
            <a:xfrm>
              <a:off x="7424067" y="2277836"/>
              <a:ext cx="2209800" cy="189411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7048795-6F74-8694-3B62-0C4E5008D8FA}"/>
                </a:ext>
              </a:extLst>
            </p:cNvPr>
            <p:cNvSpPr/>
            <p:nvPr/>
          </p:nvSpPr>
          <p:spPr>
            <a:xfrm>
              <a:off x="7598241" y="2144486"/>
              <a:ext cx="2209800" cy="189411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1F4CCDF-B705-A584-FCC4-25DF87BC7598}"/>
                </a:ext>
              </a:extLst>
            </p:cNvPr>
            <p:cNvSpPr/>
            <p:nvPr/>
          </p:nvSpPr>
          <p:spPr>
            <a:xfrm>
              <a:off x="7745211" y="2011136"/>
              <a:ext cx="2209800" cy="189411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6 transformer encoder layers with 8 heads x layer + position-wise feedforward </a:t>
              </a:r>
              <a:r>
                <a:rPr lang="en-US" sz="1400" dirty="0" err="1">
                  <a:solidFill>
                    <a:schemeClr val="tx1"/>
                  </a:solidFill>
                </a:rPr>
                <a:t>dmodel</a:t>
              </a:r>
              <a:r>
                <a:rPr lang="en-US" sz="1400" dirty="0">
                  <a:solidFill>
                    <a:schemeClr val="tx1"/>
                  </a:solidFill>
                </a:rPr>
                <a:t> </a:t>
              </a:r>
              <a:r>
                <a:rPr lang="en-US" sz="1400" dirty="0">
                  <a:solidFill>
                    <a:schemeClr val="tx1"/>
                  </a:solidFill>
                  <a:sym typeface="Wingdings" panose="05000000000000000000" pitchFamily="2" charset="2"/>
                </a:rPr>
                <a:t> </a:t>
              </a:r>
              <a:r>
                <a:rPr lang="en-US" sz="1400" dirty="0" err="1">
                  <a:solidFill>
                    <a:schemeClr val="tx1"/>
                  </a:solidFill>
                  <a:sym typeface="Wingdings" panose="05000000000000000000" pitchFamily="2" charset="2"/>
                </a:rPr>
                <a:t>dff</a:t>
              </a:r>
              <a:r>
                <a:rPr lang="en-US" sz="1400" dirty="0">
                  <a:solidFill>
                    <a:schemeClr val="tx1"/>
                  </a:solidFill>
                  <a:sym typeface="Wingdings" panose="05000000000000000000" pitchFamily="2" charset="2"/>
                </a:rPr>
                <a:t>  </a:t>
              </a:r>
              <a:r>
                <a:rPr lang="en-US" sz="1400" dirty="0" err="1">
                  <a:solidFill>
                    <a:schemeClr val="tx1"/>
                  </a:solidFill>
                  <a:sym typeface="Wingdings" panose="05000000000000000000" pitchFamily="2" charset="2"/>
                </a:rPr>
                <a:t>dmodel</a:t>
              </a:r>
              <a:r>
                <a:rPr lang="en-US" sz="1400" dirty="0">
                  <a:solidFill>
                    <a:schemeClr val="tx1"/>
                  </a:solidFill>
                  <a:sym typeface="Wingdings" panose="05000000000000000000" pitchFamily="2" charset="2"/>
                </a:rPr>
                <a:t> with </a:t>
              </a:r>
              <a:r>
                <a:rPr lang="en-US" sz="1400" dirty="0" err="1">
                  <a:solidFill>
                    <a:schemeClr val="tx1"/>
                  </a:solidFill>
                  <a:sym typeface="Wingdings" panose="05000000000000000000" pitchFamily="2" charset="2"/>
                </a:rPr>
                <a:t>Relu</a:t>
              </a:r>
              <a:r>
                <a:rPr lang="en-US" sz="1400" dirty="0">
                  <a:solidFill>
                    <a:schemeClr val="tx1"/>
                  </a:solidFill>
                  <a:sym typeface="Wingdings" panose="05000000000000000000" pitchFamily="2" charset="2"/>
                </a:rPr>
                <a:t> and dropout 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BDC1F69-3CF9-91FF-3E74-375C796E4F67}"/>
              </a:ext>
            </a:extLst>
          </p:cNvPr>
          <p:cNvGrpSpPr/>
          <p:nvPr/>
        </p:nvGrpSpPr>
        <p:grpSpPr>
          <a:xfrm>
            <a:off x="4457254" y="5325567"/>
            <a:ext cx="4158345" cy="381000"/>
            <a:chOff x="5840192" y="5385707"/>
            <a:chExt cx="4158345" cy="381000"/>
          </a:xfrm>
          <a:noFill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99DB53-02D0-D91C-F084-8DA720351466}"/>
                </a:ext>
              </a:extLst>
            </p:cNvPr>
            <p:cNvSpPr/>
            <p:nvPr/>
          </p:nvSpPr>
          <p:spPr>
            <a:xfrm>
              <a:off x="5840192" y="5385707"/>
              <a:ext cx="468086" cy="381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h1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58F1DC6-5AD7-507E-D381-7519D2D67F0F}"/>
                </a:ext>
              </a:extLst>
            </p:cNvPr>
            <p:cNvSpPr/>
            <p:nvPr/>
          </p:nvSpPr>
          <p:spPr>
            <a:xfrm>
              <a:off x="6367372" y="5385707"/>
              <a:ext cx="468086" cy="381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h2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D002CD1-B4B9-CB8C-9316-266723E99002}"/>
                </a:ext>
              </a:extLst>
            </p:cNvPr>
            <p:cNvSpPr/>
            <p:nvPr/>
          </p:nvSpPr>
          <p:spPr>
            <a:xfrm>
              <a:off x="6894552" y="5385707"/>
              <a:ext cx="468086" cy="381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h3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26888E8-EA07-F685-0256-949A3A25A7FF}"/>
                </a:ext>
              </a:extLst>
            </p:cNvPr>
            <p:cNvSpPr/>
            <p:nvPr/>
          </p:nvSpPr>
          <p:spPr>
            <a:xfrm>
              <a:off x="7421732" y="5385707"/>
              <a:ext cx="468086" cy="381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h4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6265609-FE23-96EC-51AB-6B0FD86E46DF}"/>
                </a:ext>
              </a:extLst>
            </p:cNvPr>
            <p:cNvSpPr/>
            <p:nvPr/>
          </p:nvSpPr>
          <p:spPr>
            <a:xfrm>
              <a:off x="7948912" y="5385707"/>
              <a:ext cx="468086" cy="381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h5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F176746-D02D-874C-79A7-8C273E900290}"/>
                </a:ext>
              </a:extLst>
            </p:cNvPr>
            <p:cNvSpPr/>
            <p:nvPr/>
          </p:nvSpPr>
          <p:spPr>
            <a:xfrm>
              <a:off x="8476092" y="5385707"/>
              <a:ext cx="468086" cy="381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h6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FA519A1-10BD-071F-0AD0-976DE2027085}"/>
                </a:ext>
              </a:extLst>
            </p:cNvPr>
            <p:cNvSpPr/>
            <p:nvPr/>
          </p:nvSpPr>
          <p:spPr>
            <a:xfrm>
              <a:off x="9003272" y="5385707"/>
              <a:ext cx="468086" cy="381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h7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DE856E4-EC23-76B8-4928-0D3A48275C40}"/>
                </a:ext>
              </a:extLst>
            </p:cNvPr>
            <p:cNvSpPr/>
            <p:nvPr/>
          </p:nvSpPr>
          <p:spPr>
            <a:xfrm>
              <a:off x="9530451" y="5385707"/>
              <a:ext cx="468086" cy="381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h8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9BB6EEE-82E7-25EC-35A9-63BF7BA20C3A}"/>
              </a:ext>
            </a:extLst>
          </p:cNvPr>
          <p:cNvSpPr/>
          <p:nvPr/>
        </p:nvSpPr>
        <p:spPr>
          <a:xfrm>
            <a:off x="-718200" y="2882252"/>
            <a:ext cx="2474211" cy="11563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Multivariate Sequence Input (T x B x F)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</a:rPr>
              <a:t>e.g. Breath rate avg, pm2.5, cyclical time etc. </a:t>
            </a:r>
            <a:endParaRPr lang="en-GB" sz="1500" dirty="0">
              <a:solidFill>
                <a:schemeClr val="tx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A21E6F5-D2BC-0E34-995F-7E9DFAD988A7}"/>
              </a:ext>
            </a:extLst>
          </p:cNvPr>
          <p:cNvSpPr/>
          <p:nvPr/>
        </p:nvSpPr>
        <p:spPr>
          <a:xfrm>
            <a:off x="2570770" y="2875796"/>
            <a:ext cx="1680030" cy="58285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Embedding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</a:rPr>
              <a:t>(128 dim)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9FE3D45-FF80-61A2-85AB-EC42233096C1}"/>
              </a:ext>
            </a:extLst>
          </p:cNvPr>
          <p:cNvSpPr/>
          <p:nvPr/>
        </p:nvSpPr>
        <p:spPr>
          <a:xfrm>
            <a:off x="2563061" y="3529406"/>
            <a:ext cx="1680030" cy="58285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Positional Encoding</a:t>
            </a:r>
            <a:endParaRPr lang="en-GB" sz="1500" dirty="0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C4012A5-CAEA-7426-39CF-F344EEA8C4BD}"/>
              </a:ext>
            </a:extLst>
          </p:cNvPr>
          <p:cNvSpPr txBox="1"/>
          <p:nvPr/>
        </p:nvSpPr>
        <p:spPr>
          <a:xfrm>
            <a:off x="9504809" y="2136509"/>
            <a:ext cx="3258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Variational Latent Space</a:t>
            </a:r>
            <a:endParaRPr lang="en-GB" sz="1600" b="1" dirty="0"/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6A4F3DA3-C306-BD80-19AA-AE9A286ED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8414" y="4784772"/>
            <a:ext cx="3578262" cy="213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C341984-6CB7-59BB-14AF-AB911C2A7C72}"/>
              </a:ext>
            </a:extLst>
          </p:cNvPr>
          <p:cNvSpPr/>
          <p:nvPr/>
        </p:nvSpPr>
        <p:spPr>
          <a:xfrm>
            <a:off x="13518220" y="2834992"/>
            <a:ext cx="2482991" cy="113035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Autoregressive forecasting with scheduled sampling </a:t>
            </a:r>
            <a:endParaRPr lang="en-GB" sz="1500" dirty="0">
              <a:solidFill>
                <a:schemeClr val="tx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44D4F1C-6C67-A9E9-3E76-DC2A5D7C4C7C}"/>
              </a:ext>
            </a:extLst>
          </p:cNvPr>
          <p:cNvSpPr/>
          <p:nvPr/>
        </p:nvSpPr>
        <p:spPr>
          <a:xfrm>
            <a:off x="16949389" y="2933458"/>
            <a:ext cx="2178633" cy="93342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Future physiological and pollution states</a:t>
            </a:r>
            <a:endParaRPr lang="en-GB" sz="1500" dirty="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E6BFBA1-946F-A2B7-543F-0D1A3A182A77}"/>
              </a:ext>
            </a:extLst>
          </p:cNvPr>
          <p:cNvSpPr txBox="1"/>
          <p:nvPr/>
        </p:nvSpPr>
        <p:spPr>
          <a:xfrm>
            <a:off x="-305231" y="2470239"/>
            <a:ext cx="1611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Input</a:t>
            </a:r>
            <a:endParaRPr lang="en-GB" sz="1600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E212712-D6FA-6274-F53B-728AAA0B12CD}"/>
              </a:ext>
            </a:extLst>
          </p:cNvPr>
          <p:cNvSpPr txBox="1"/>
          <p:nvPr/>
        </p:nvSpPr>
        <p:spPr>
          <a:xfrm>
            <a:off x="2595164" y="2432651"/>
            <a:ext cx="1611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Transformation</a:t>
            </a:r>
            <a:endParaRPr lang="en-GB" sz="16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59AD6E2-AF16-81C6-88CB-0F1CD1249BE3}"/>
              </a:ext>
            </a:extLst>
          </p:cNvPr>
          <p:cNvSpPr txBox="1"/>
          <p:nvPr/>
        </p:nvSpPr>
        <p:spPr>
          <a:xfrm>
            <a:off x="6080365" y="1596209"/>
            <a:ext cx="1611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Encoder</a:t>
            </a:r>
            <a:endParaRPr lang="en-GB" sz="16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31DA2CE-B242-E928-427F-1D3C2130B87F}"/>
              </a:ext>
            </a:extLst>
          </p:cNvPr>
          <p:cNvSpPr txBox="1"/>
          <p:nvPr/>
        </p:nvSpPr>
        <p:spPr>
          <a:xfrm>
            <a:off x="13750927" y="2412369"/>
            <a:ext cx="1855851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Decoder</a:t>
            </a:r>
            <a:endParaRPr lang="en-GB" sz="16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B9FD568-BAD5-3BC7-DC32-6DAF0EB02FF0}"/>
              </a:ext>
            </a:extLst>
          </p:cNvPr>
          <p:cNvSpPr txBox="1"/>
          <p:nvPr/>
        </p:nvSpPr>
        <p:spPr>
          <a:xfrm>
            <a:off x="17232766" y="2488750"/>
            <a:ext cx="1611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Output</a:t>
            </a:r>
            <a:endParaRPr lang="en-GB" sz="1600" b="1" dirty="0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FBBB65E5-6905-C46B-B2F5-101DA26CB2B9}"/>
              </a:ext>
            </a:extLst>
          </p:cNvPr>
          <p:cNvSpPr/>
          <p:nvPr/>
        </p:nvSpPr>
        <p:spPr>
          <a:xfrm>
            <a:off x="1841128" y="3354122"/>
            <a:ext cx="636816" cy="260856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7FB6F4E4-47B4-9538-CCCA-5658EB766F67}"/>
              </a:ext>
            </a:extLst>
          </p:cNvPr>
          <p:cNvSpPr/>
          <p:nvPr/>
        </p:nvSpPr>
        <p:spPr>
          <a:xfrm>
            <a:off x="4381413" y="3354122"/>
            <a:ext cx="636816" cy="260856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6AF35D62-8332-6CF7-DB78-E0C4AE9424DE}"/>
              </a:ext>
            </a:extLst>
          </p:cNvPr>
          <p:cNvSpPr/>
          <p:nvPr/>
        </p:nvSpPr>
        <p:spPr>
          <a:xfrm rot="5400000">
            <a:off x="6218019" y="4747489"/>
            <a:ext cx="636816" cy="260856"/>
          </a:xfrm>
          <a:prstGeom prst="rightArrow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76" name="Diagram 75">
            <a:extLst>
              <a:ext uri="{FF2B5EF4-FFF2-40B4-BE49-F238E27FC236}">
                <a16:creationId xmlns:a16="http://schemas.microsoft.com/office/drawing/2014/main" id="{B29C5F12-5276-6E48-588D-1101B0CC99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680849"/>
              </p:ext>
            </p:extLst>
          </p:nvPr>
        </p:nvGraphicFramePr>
        <p:xfrm>
          <a:off x="9536679" y="2658027"/>
          <a:ext cx="3194785" cy="17225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7" name="Arrow: Right 76">
            <a:extLst>
              <a:ext uri="{FF2B5EF4-FFF2-40B4-BE49-F238E27FC236}">
                <a16:creationId xmlns:a16="http://schemas.microsoft.com/office/drawing/2014/main" id="{4D010533-2454-CFBA-54E3-FC2D5CAF70EB}"/>
              </a:ext>
            </a:extLst>
          </p:cNvPr>
          <p:cNvSpPr/>
          <p:nvPr/>
        </p:nvSpPr>
        <p:spPr>
          <a:xfrm rot="5400000">
            <a:off x="11873592" y="4275048"/>
            <a:ext cx="636816" cy="260856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51E7F036-B3F5-E1EB-665A-58F4184AB8BD}"/>
              </a:ext>
            </a:extLst>
          </p:cNvPr>
          <p:cNvSpPr/>
          <p:nvPr/>
        </p:nvSpPr>
        <p:spPr>
          <a:xfrm rot="18158647">
            <a:off x="13472565" y="4341521"/>
            <a:ext cx="636816" cy="260856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CAF77FBB-407F-432A-8A29-46075C1E58C7}"/>
              </a:ext>
            </a:extLst>
          </p:cNvPr>
          <p:cNvSpPr/>
          <p:nvPr/>
        </p:nvSpPr>
        <p:spPr>
          <a:xfrm>
            <a:off x="16165603" y="3299245"/>
            <a:ext cx="636816" cy="260856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7AF9EEEA-0551-9B72-D043-1EF67DBFA54F}"/>
              </a:ext>
            </a:extLst>
          </p:cNvPr>
          <p:cNvSpPr/>
          <p:nvPr/>
        </p:nvSpPr>
        <p:spPr>
          <a:xfrm>
            <a:off x="8365953" y="3298572"/>
            <a:ext cx="636816" cy="260856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3452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92999B3-38E4-B9E5-A2DD-A356532FBA02}"/>
              </a:ext>
            </a:extLst>
          </p:cNvPr>
          <p:cNvGrpSpPr/>
          <p:nvPr/>
        </p:nvGrpSpPr>
        <p:grpSpPr>
          <a:xfrm>
            <a:off x="-1379681" y="598865"/>
            <a:ext cx="19846222" cy="7598014"/>
            <a:chOff x="-1379681" y="598865"/>
            <a:chExt cx="19846222" cy="7598014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C06C507-6429-446C-114D-C4A1B293877B}"/>
                </a:ext>
              </a:extLst>
            </p:cNvPr>
            <p:cNvGrpSpPr/>
            <p:nvPr/>
          </p:nvGrpSpPr>
          <p:grpSpPr>
            <a:xfrm>
              <a:off x="-1379681" y="1808257"/>
              <a:ext cx="19846222" cy="6388622"/>
              <a:chOff x="-718200" y="1613703"/>
              <a:chExt cx="19846222" cy="6388622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D2EBBFFD-3ED7-CC25-36C9-2F71A3AE3475}"/>
                  </a:ext>
                </a:extLst>
              </p:cNvPr>
              <p:cNvSpPr/>
              <p:nvPr/>
            </p:nvSpPr>
            <p:spPr>
              <a:xfrm>
                <a:off x="9149739" y="2572250"/>
                <a:ext cx="3931696" cy="1808336"/>
              </a:xfrm>
              <a:prstGeom prst="round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6698AD37-8196-2AF8-EA29-459FDAEC99AA}"/>
                  </a:ext>
                </a:extLst>
              </p:cNvPr>
              <p:cNvGrpSpPr/>
              <p:nvPr/>
            </p:nvGrpSpPr>
            <p:grpSpPr>
              <a:xfrm>
                <a:off x="5126925" y="1972766"/>
                <a:ext cx="3053466" cy="2560864"/>
                <a:chOff x="6901545" y="2011136"/>
                <a:chExt cx="3053466" cy="2560864"/>
              </a:xfrm>
              <a:solidFill>
                <a:schemeClr val="accent3">
                  <a:lumMod val="20000"/>
                  <a:lumOff val="80000"/>
                </a:schemeClr>
              </a:solidFill>
            </p:grpSpPr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669C365-C3FF-2E9A-B2E9-8133327E32C7}"/>
                    </a:ext>
                  </a:extLst>
                </p:cNvPr>
                <p:cNvSpPr/>
                <p:nvPr/>
              </p:nvSpPr>
              <p:spPr>
                <a:xfrm>
                  <a:off x="6901545" y="2677886"/>
                  <a:ext cx="2209800" cy="1894114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57E9087-C496-28C1-7E87-4D175D64F33C}"/>
                    </a:ext>
                  </a:extLst>
                </p:cNvPr>
                <p:cNvSpPr/>
                <p:nvPr/>
              </p:nvSpPr>
              <p:spPr>
                <a:xfrm>
                  <a:off x="7075719" y="2544536"/>
                  <a:ext cx="2209800" cy="1894114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D27E050-2D76-C8F0-AFDD-AA085BC844E7}"/>
                    </a:ext>
                  </a:extLst>
                </p:cNvPr>
                <p:cNvSpPr/>
                <p:nvPr/>
              </p:nvSpPr>
              <p:spPr>
                <a:xfrm>
                  <a:off x="7249893" y="2411186"/>
                  <a:ext cx="2209800" cy="1894114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EB06CC70-AC16-E049-5C8B-A9567E986B0F}"/>
                    </a:ext>
                  </a:extLst>
                </p:cNvPr>
                <p:cNvSpPr/>
                <p:nvPr/>
              </p:nvSpPr>
              <p:spPr>
                <a:xfrm>
                  <a:off x="7424067" y="2277836"/>
                  <a:ext cx="2209800" cy="1894114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B42C10E4-22E5-00BB-4890-6D16B8EB0814}"/>
                    </a:ext>
                  </a:extLst>
                </p:cNvPr>
                <p:cNvSpPr/>
                <p:nvPr/>
              </p:nvSpPr>
              <p:spPr>
                <a:xfrm>
                  <a:off x="7598241" y="2144486"/>
                  <a:ext cx="2209800" cy="1894114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12F1AF0B-0567-2FD8-CC40-832429EB2484}"/>
                    </a:ext>
                  </a:extLst>
                </p:cNvPr>
                <p:cNvSpPr/>
                <p:nvPr/>
              </p:nvSpPr>
              <p:spPr>
                <a:xfrm>
                  <a:off x="7745211" y="2011136"/>
                  <a:ext cx="2209800" cy="1894114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6 transformer encoder layers with 8 heads x layer + position-wise feedforward </a:t>
                  </a:r>
                  <a:r>
                    <a:rPr lang="en-US" sz="1400" dirty="0" err="1">
                      <a:solidFill>
                        <a:schemeClr val="tx1"/>
                      </a:solidFill>
                    </a:rPr>
                    <a:t>dmodel</a:t>
                  </a:r>
                  <a:r>
                    <a:rPr lang="en-US" sz="140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sz="1400" dirty="0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 </a:t>
                  </a:r>
                  <a:r>
                    <a:rPr lang="en-US" sz="1400" dirty="0" err="1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dff</a:t>
                  </a:r>
                  <a:r>
                    <a:rPr lang="en-US" sz="1400" dirty="0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  </a:t>
                  </a:r>
                  <a:r>
                    <a:rPr lang="en-US" sz="1400" dirty="0" err="1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dmodel</a:t>
                  </a:r>
                  <a:r>
                    <a:rPr lang="en-US" sz="1400" dirty="0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 with </a:t>
                  </a:r>
                  <a:r>
                    <a:rPr lang="en-US" sz="1400" dirty="0" err="1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Relu</a:t>
                  </a:r>
                  <a:r>
                    <a:rPr lang="en-US" sz="1400" dirty="0">
                      <a:solidFill>
                        <a:schemeClr val="tx1"/>
                      </a:solidFill>
                      <a:sym typeface="Wingdings" panose="05000000000000000000" pitchFamily="2" charset="2"/>
                    </a:rPr>
                    <a:t> and dropout </a:t>
                  </a:r>
                  <a:endParaRPr lang="en-GB" sz="14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003D6F21-5323-525A-DE10-C3077E22E96D}"/>
                  </a:ext>
                </a:extLst>
              </p:cNvPr>
              <p:cNvGrpSpPr/>
              <p:nvPr/>
            </p:nvGrpSpPr>
            <p:grpSpPr>
              <a:xfrm>
                <a:off x="4457254" y="5325567"/>
                <a:ext cx="4158345" cy="381000"/>
                <a:chOff x="5840192" y="5385707"/>
                <a:chExt cx="4158345" cy="381000"/>
              </a:xfrm>
              <a:noFill/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B70655E-0794-029A-FFCC-378445737A48}"/>
                    </a:ext>
                  </a:extLst>
                </p:cNvPr>
                <p:cNvSpPr/>
                <p:nvPr/>
              </p:nvSpPr>
              <p:spPr>
                <a:xfrm>
                  <a:off x="5840192" y="5385707"/>
                  <a:ext cx="468086" cy="381000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h1</a:t>
                  </a:r>
                  <a:endParaRPr lang="en-GB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B01BC260-8D1D-3C3E-8626-EE39E06D9633}"/>
                    </a:ext>
                  </a:extLst>
                </p:cNvPr>
                <p:cNvSpPr/>
                <p:nvPr/>
              </p:nvSpPr>
              <p:spPr>
                <a:xfrm>
                  <a:off x="6367372" y="5385707"/>
                  <a:ext cx="468086" cy="381000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h2</a:t>
                  </a:r>
                  <a:endParaRPr lang="en-GB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BE1724B-5CB4-3825-399B-72564704B833}"/>
                    </a:ext>
                  </a:extLst>
                </p:cNvPr>
                <p:cNvSpPr/>
                <p:nvPr/>
              </p:nvSpPr>
              <p:spPr>
                <a:xfrm>
                  <a:off x="6894552" y="5385707"/>
                  <a:ext cx="468086" cy="381000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h3</a:t>
                  </a:r>
                  <a:endParaRPr lang="en-GB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A8F21639-73F7-D4AB-D30A-3493B97EDC5A}"/>
                    </a:ext>
                  </a:extLst>
                </p:cNvPr>
                <p:cNvSpPr/>
                <p:nvPr/>
              </p:nvSpPr>
              <p:spPr>
                <a:xfrm>
                  <a:off x="7421732" y="5385707"/>
                  <a:ext cx="468086" cy="381000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h4</a:t>
                  </a:r>
                  <a:endParaRPr lang="en-GB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76610891-76EB-BB5C-02F9-3F9E50FBA5C9}"/>
                    </a:ext>
                  </a:extLst>
                </p:cNvPr>
                <p:cNvSpPr/>
                <p:nvPr/>
              </p:nvSpPr>
              <p:spPr>
                <a:xfrm>
                  <a:off x="7948912" y="5385707"/>
                  <a:ext cx="468086" cy="381000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h5</a:t>
                  </a:r>
                  <a:endParaRPr lang="en-GB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26A68EE-557C-60D7-7E31-9116A628593D}"/>
                    </a:ext>
                  </a:extLst>
                </p:cNvPr>
                <p:cNvSpPr/>
                <p:nvPr/>
              </p:nvSpPr>
              <p:spPr>
                <a:xfrm>
                  <a:off x="8476092" y="5385707"/>
                  <a:ext cx="468086" cy="381000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h6</a:t>
                  </a:r>
                  <a:endParaRPr lang="en-GB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9ADCD6A1-BE8E-49C3-AA9A-8BE030E24002}"/>
                    </a:ext>
                  </a:extLst>
                </p:cNvPr>
                <p:cNvSpPr/>
                <p:nvPr/>
              </p:nvSpPr>
              <p:spPr>
                <a:xfrm>
                  <a:off x="9003272" y="5385707"/>
                  <a:ext cx="468086" cy="381000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h7</a:t>
                  </a:r>
                  <a:endParaRPr lang="en-GB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535D359-C1B7-2889-28F1-FDC22B7732EF}"/>
                    </a:ext>
                  </a:extLst>
                </p:cNvPr>
                <p:cNvSpPr/>
                <p:nvPr/>
              </p:nvSpPr>
              <p:spPr>
                <a:xfrm>
                  <a:off x="9530451" y="5385707"/>
                  <a:ext cx="468086" cy="381000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h8</a:t>
                  </a:r>
                  <a:endParaRPr lang="en-GB" sz="16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D7C2A7C5-01FF-6CC2-C0C7-B20758FC9E64}"/>
                  </a:ext>
                </a:extLst>
              </p:cNvPr>
              <p:cNvSpPr/>
              <p:nvPr/>
            </p:nvSpPr>
            <p:spPr>
              <a:xfrm>
                <a:off x="-718200" y="2882252"/>
                <a:ext cx="2474211" cy="115634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dirty="0">
                    <a:solidFill>
                      <a:schemeClr val="tx1"/>
                    </a:solidFill>
                  </a:rPr>
                  <a:t>Multivariate Sequence Input (T x B x F)</a:t>
                </a:r>
              </a:p>
              <a:p>
                <a:pPr algn="ctr"/>
                <a:r>
                  <a:rPr lang="en-US" sz="1500" dirty="0">
                    <a:solidFill>
                      <a:schemeClr val="tx1"/>
                    </a:solidFill>
                  </a:rPr>
                  <a:t>e.g. Breath rate avg, pm2.5, cyclical time etc. </a:t>
                </a:r>
                <a:endParaRPr lang="en-GB" sz="1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CF7F889C-7625-BC6A-7814-C4DA859767F8}"/>
                  </a:ext>
                </a:extLst>
              </p:cNvPr>
              <p:cNvSpPr/>
              <p:nvPr/>
            </p:nvSpPr>
            <p:spPr>
              <a:xfrm>
                <a:off x="2570770" y="2875796"/>
                <a:ext cx="1680030" cy="582853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dirty="0">
                    <a:solidFill>
                      <a:schemeClr val="tx1"/>
                    </a:solidFill>
                  </a:rPr>
                  <a:t>Embedding</a:t>
                </a:r>
              </a:p>
              <a:p>
                <a:pPr algn="ctr"/>
                <a:r>
                  <a:rPr lang="en-US" sz="1500" dirty="0">
                    <a:solidFill>
                      <a:schemeClr val="tx1"/>
                    </a:solidFill>
                  </a:rPr>
                  <a:t>(128 dim)</a:t>
                </a:r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4C75D547-7272-6459-A1C6-920F6FDFFDB5}"/>
                  </a:ext>
                </a:extLst>
              </p:cNvPr>
              <p:cNvSpPr/>
              <p:nvPr/>
            </p:nvSpPr>
            <p:spPr>
              <a:xfrm>
                <a:off x="2563061" y="3529406"/>
                <a:ext cx="1680030" cy="582853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dirty="0">
                    <a:solidFill>
                      <a:schemeClr val="tx1"/>
                    </a:solidFill>
                  </a:rPr>
                  <a:t>Positional Encoding</a:t>
                </a:r>
                <a:endParaRPr lang="en-GB" sz="1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82487A4-80C7-015F-4F55-66222C04C473}"/>
                  </a:ext>
                </a:extLst>
              </p:cNvPr>
              <p:cNvSpPr txBox="1"/>
              <p:nvPr/>
            </p:nvSpPr>
            <p:spPr>
              <a:xfrm>
                <a:off x="9504809" y="2136509"/>
                <a:ext cx="32585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Variational Latent Space</a:t>
                </a:r>
                <a:endParaRPr lang="en-GB" sz="1600" b="1" dirty="0"/>
              </a:p>
            </p:txBody>
          </p:sp>
          <p:pic>
            <p:nvPicPr>
              <p:cNvPr id="25" name="Picture 2">
                <a:extLst>
                  <a:ext uri="{FF2B5EF4-FFF2-40B4-BE49-F238E27FC236}">
                    <a16:creationId xmlns:a16="http://schemas.microsoft.com/office/drawing/2014/main" id="{C6314D01-8195-86E8-5767-E5D917DEF4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34877" y="4810416"/>
                <a:ext cx="5355987" cy="31919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BA961B3B-946A-5F50-C7CE-63920B5C2787}"/>
                  </a:ext>
                </a:extLst>
              </p:cNvPr>
              <p:cNvSpPr/>
              <p:nvPr/>
            </p:nvSpPr>
            <p:spPr>
              <a:xfrm>
                <a:off x="13518220" y="2834992"/>
                <a:ext cx="2482991" cy="1130354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dirty="0">
                    <a:solidFill>
                      <a:schemeClr val="tx1"/>
                    </a:solidFill>
                  </a:rPr>
                  <a:t>Autoregressive forecasting with scheduled sampling </a:t>
                </a:r>
                <a:endParaRPr lang="en-GB" sz="1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3594382D-AAE1-75A1-39A0-8423095E4E40}"/>
                  </a:ext>
                </a:extLst>
              </p:cNvPr>
              <p:cNvSpPr/>
              <p:nvPr/>
            </p:nvSpPr>
            <p:spPr>
              <a:xfrm>
                <a:off x="16949389" y="2933458"/>
                <a:ext cx="2178633" cy="933422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dirty="0">
                    <a:solidFill>
                      <a:schemeClr val="tx1"/>
                    </a:solidFill>
                  </a:rPr>
                  <a:t>Future physiological and pollution states</a:t>
                </a:r>
                <a:endParaRPr lang="en-GB" sz="1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B76B23B-6E29-1EEE-FD5E-D37254F63B32}"/>
                  </a:ext>
                </a:extLst>
              </p:cNvPr>
              <p:cNvSpPr txBox="1"/>
              <p:nvPr/>
            </p:nvSpPr>
            <p:spPr>
              <a:xfrm>
                <a:off x="-305231" y="2470239"/>
                <a:ext cx="16118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Input</a:t>
                </a:r>
                <a:endParaRPr lang="en-GB" sz="1600" b="1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755BF37-8BB6-4CC0-3E8B-DDCA60B7AC12}"/>
                  </a:ext>
                </a:extLst>
              </p:cNvPr>
              <p:cNvSpPr txBox="1"/>
              <p:nvPr/>
            </p:nvSpPr>
            <p:spPr>
              <a:xfrm>
                <a:off x="2595164" y="2432651"/>
                <a:ext cx="16118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Transformation</a:t>
                </a:r>
                <a:endParaRPr lang="en-GB" sz="1600" b="1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73357E-0039-98F8-AD50-2EC85092ED16}"/>
                  </a:ext>
                </a:extLst>
              </p:cNvPr>
              <p:cNvSpPr txBox="1"/>
              <p:nvPr/>
            </p:nvSpPr>
            <p:spPr>
              <a:xfrm>
                <a:off x="5874729" y="1613703"/>
                <a:ext cx="24368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Transformer Encoder</a:t>
                </a:r>
                <a:endParaRPr lang="en-GB" sz="1600" b="1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063D805-520C-FF37-FF06-BF6FFC1026E2}"/>
                  </a:ext>
                </a:extLst>
              </p:cNvPr>
              <p:cNvSpPr txBox="1"/>
              <p:nvPr/>
            </p:nvSpPr>
            <p:spPr>
              <a:xfrm>
                <a:off x="13561088" y="2458986"/>
                <a:ext cx="239725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Sequential Decoder</a:t>
                </a:r>
                <a:endParaRPr lang="en-GB" sz="1600" b="1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A3185F7-EC8C-0130-AF0D-CBB57108875D}"/>
                  </a:ext>
                </a:extLst>
              </p:cNvPr>
              <p:cNvSpPr txBox="1"/>
              <p:nvPr/>
            </p:nvSpPr>
            <p:spPr>
              <a:xfrm>
                <a:off x="17232766" y="2488750"/>
                <a:ext cx="16118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Output</a:t>
                </a:r>
                <a:endParaRPr lang="en-GB" sz="1600" b="1" dirty="0"/>
              </a:p>
            </p:txBody>
          </p:sp>
          <p:sp>
            <p:nvSpPr>
              <p:cNvPr id="33" name="Arrow: Right 32">
                <a:extLst>
                  <a:ext uri="{FF2B5EF4-FFF2-40B4-BE49-F238E27FC236}">
                    <a16:creationId xmlns:a16="http://schemas.microsoft.com/office/drawing/2014/main" id="{A7B527DE-0B5D-46C4-2D94-D011B0524F85}"/>
                  </a:ext>
                </a:extLst>
              </p:cNvPr>
              <p:cNvSpPr/>
              <p:nvPr/>
            </p:nvSpPr>
            <p:spPr>
              <a:xfrm>
                <a:off x="1841128" y="3354122"/>
                <a:ext cx="636816" cy="260856"/>
              </a:xfrm>
              <a:prstGeom prst="rightArrow">
                <a:avLst/>
              </a:pr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Arrow: Right 33">
                <a:extLst>
                  <a:ext uri="{FF2B5EF4-FFF2-40B4-BE49-F238E27FC236}">
                    <a16:creationId xmlns:a16="http://schemas.microsoft.com/office/drawing/2014/main" id="{7E1C88A1-D709-D603-BF49-CA87AEEAC61D}"/>
                  </a:ext>
                </a:extLst>
              </p:cNvPr>
              <p:cNvSpPr/>
              <p:nvPr/>
            </p:nvSpPr>
            <p:spPr>
              <a:xfrm>
                <a:off x="4381413" y="3354122"/>
                <a:ext cx="636816" cy="260856"/>
              </a:xfrm>
              <a:prstGeom prst="rightArrow">
                <a:avLst/>
              </a:pr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Arrow: Right 34">
                <a:extLst>
                  <a:ext uri="{FF2B5EF4-FFF2-40B4-BE49-F238E27FC236}">
                    <a16:creationId xmlns:a16="http://schemas.microsoft.com/office/drawing/2014/main" id="{38A68E75-937F-0401-FD85-5A7D3408CC28}"/>
                  </a:ext>
                </a:extLst>
              </p:cNvPr>
              <p:cNvSpPr/>
              <p:nvPr/>
            </p:nvSpPr>
            <p:spPr>
              <a:xfrm rot="5400000">
                <a:off x="6218019" y="4747489"/>
                <a:ext cx="636816" cy="260856"/>
              </a:xfrm>
              <a:prstGeom prst="rightArrow">
                <a:avLst/>
              </a:prstGeom>
              <a:noFill/>
              <a:ln w="28575"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aphicFrame>
            <p:nvGraphicFramePr>
              <p:cNvPr id="36" name="Diagram 35">
                <a:extLst>
                  <a:ext uri="{FF2B5EF4-FFF2-40B4-BE49-F238E27FC236}">
                    <a16:creationId xmlns:a16="http://schemas.microsoft.com/office/drawing/2014/main" id="{05AF4933-622C-EE72-5E24-7726D18469C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16371369"/>
                  </p:ext>
                </p:extLst>
              </p:nvPr>
            </p:nvGraphicFramePr>
            <p:xfrm>
              <a:off x="9536679" y="2658027"/>
              <a:ext cx="3194785" cy="172255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  <p:sp>
            <p:nvSpPr>
              <p:cNvPr id="37" name="Arrow: Right 36">
                <a:extLst>
                  <a:ext uri="{FF2B5EF4-FFF2-40B4-BE49-F238E27FC236}">
                    <a16:creationId xmlns:a16="http://schemas.microsoft.com/office/drawing/2014/main" id="{5728C50F-EBD0-CB24-1AAF-8F7BE8CBD487}"/>
                  </a:ext>
                </a:extLst>
              </p:cNvPr>
              <p:cNvSpPr/>
              <p:nvPr/>
            </p:nvSpPr>
            <p:spPr>
              <a:xfrm rot="5400000">
                <a:off x="11873592" y="4275048"/>
                <a:ext cx="636816" cy="260856"/>
              </a:xfrm>
              <a:prstGeom prst="rightArrow">
                <a:avLst/>
              </a:pr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Arrow: Right 37">
                <a:extLst>
                  <a:ext uri="{FF2B5EF4-FFF2-40B4-BE49-F238E27FC236}">
                    <a16:creationId xmlns:a16="http://schemas.microsoft.com/office/drawing/2014/main" id="{9B559A46-3E90-C1DC-3E76-FC7BF09D41A0}"/>
                  </a:ext>
                </a:extLst>
              </p:cNvPr>
              <p:cNvSpPr/>
              <p:nvPr/>
            </p:nvSpPr>
            <p:spPr>
              <a:xfrm rot="18158647">
                <a:off x="13472565" y="4341521"/>
                <a:ext cx="636816" cy="260856"/>
              </a:xfrm>
              <a:prstGeom prst="rightArrow">
                <a:avLst/>
              </a:pr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Arrow: Right 38">
                <a:extLst>
                  <a:ext uri="{FF2B5EF4-FFF2-40B4-BE49-F238E27FC236}">
                    <a16:creationId xmlns:a16="http://schemas.microsoft.com/office/drawing/2014/main" id="{BE02F39A-A6E2-CCE8-26B9-95EA648AB6CF}"/>
                  </a:ext>
                </a:extLst>
              </p:cNvPr>
              <p:cNvSpPr/>
              <p:nvPr/>
            </p:nvSpPr>
            <p:spPr>
              <a:xfrm>
                <a:off x="16165603" y="3299245"/>
                <a:ext cx="636816" cy="260856"/>
              </a:xfrm>
              <a:prstGeom prst="rightArrow">
                <a:avLst/>
              </a:pr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Arrow: Right 39">
                <a:extLst>
                  <a:ext uri="{FF2B5EF4-FFF2-40B4-BE49-F238E27FC236}">
                    <a16:creationId xmlns:a16="http://schemas.microsoft.com/office/drawing/2014/main" id="{9392B61D-FB10-B573-DC65-645E3F76E87D}"/>
                  </a:ext>
                </a:extLst>
              </p:cNvPr>
              <p:cNvSpPr/>
              <p:nvPr/>
            </p:nvSpPr>
            <p:spPr>
              <a:xfrm>
                <a:off x="8365953" y="3298572"/>
                <a:ext cx="636816" cy="260856"/>
              </a:xfrm>
              <a:prstGeom prst="rightArrow">
                <a:avLst/>
              </a:pr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0E2DB3F-A1B9-D263-6BDE-01926357830D}"/>
                </a:ext>
              </a:extLst>
            </p:cNvPr>
            <p:cNvSpPr txBox="1"/>
            <p:nvPr/>
          </p:nvSpPr>
          <p:spPr>
            <a:xfrm>
              <a:off x="2501443" y="598865"/>
              <a:ext cx="131439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Hybrid Transformer-Gan model for physiological and time-series forecasting</a:t>
              </a:r>
              <a:endParaRPr lang="en-GB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102975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FAD7E79-02E8-BBD7-D676-512D99B270B5}"/>
              </a:ext>
            </a:extLst>
          </p:cNvPr>
          <p:cNvGrpSpPr/>
          <p:nvPr/>
        </p:nvGrpSpPr>
        <p:grpSpPr>
          <a:xfrm>
            <a:off x="-1379681" y="1808257"/>
            <a:ext cx="19846222" cy="6388622"/>
            <a:chOff x="-718200" y="1613703"/>
            <a:chExt cx="19846222" cy="6388622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054628E-465F-64A4-ECA6-00201ABDC749}"/>
                </a:ext>
              </a:extLst>
            </p:cNvPr>
            <p:cNvSpPr/>
            <p:nvPr/>
          </p:nvSpPr>
          <p:spPr>
            <a:xfrm>
              <a:off x="9149739" y="2572250"/>
              <a:ext cx="3931696" cy="1808336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051C683-B138-7F5B-082F-35BDB84CA681}"/>
                </a:ext>
              </a:extLst>
            </p:cNvPr>
            <p:cNvGrpSpPr/>
            <p:nvPr/>
          </p:nvGrpSpPr>
          <p:grpSpPr>
            <a:xfrm>
              <a:off x="5126925" y="1972766"/>
              <a:ext cx="3053466" cy="2560864"/>
              <a:chOff x="6901545" y="2011136"/>
              <a:chExt cx="3053466" cy="2560864"/>
            </a:xfrm>
            <a:solidFill>
              <a:schemeClr val="accent3">
                <a:lumMod val="20000"/>
                <a:lumOff val="80000"/>
              </a:schemeClr>
            </a:solidFill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CF44286-81E7-61A5-57CC-1D7F1930F546}"/>
                  </a:ext>
                </a:extLst>
              </p:cNvPr>
              <p:cNvSpPr/>
              <p:nvPr/>
            </p:nvSpPr>
            <p:spPr>
              <a:xfrm>
                <a:off x="6901545" y="2677886"/>
                <a:ext cx="2209800" cy="189411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3365987-C3D9-5703-9B92-7495072E1F46}"/>
                  </a:ext>
                </a:extLst>
              </p:cNvPr>
              <p:cNvSpPr/>
              <p:nvPr/>
            </p:nvSpPr>
            <p:spPr>
              <a:xfrm>
                <a:off x="7075719" y="2544536"/>
                <a:ext cx="2209800" cy="189411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957D6FD-8F5B-DABE-EF72-904524D3CD5D}"/>
                  </a:ext>
                </a:extLst>
              </p:cNvPr>
              <p:cNvSpPr/>
              <p:nvPr/>
            </p:nvSpPr>
            <p:spPr>
              <a:xfrm>
                <a:off x="7249893" y="2411186"/>
                <a:ext cx="2209800" cy="189411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4202A9B-CBDE-2E60-04C5-966CF8E58783}"/>
                  </a:ext>
                </a:extLst>
              </p:cNvPr>
              <p:cNvSpPr/>
              <p:nvPr/>
            </p:nvSpPr>
            <p:spPr>
              <a:xfrm>
                <a:off x="7424067" y="2277836"/>
                <a:ext cx="2209800" cy="189411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48734F0-8BAD-EEFB-CE35-944BD8987F97}"/>
                  </a:ext>
                </a:extLst>
              </p:cNvPr>
              <p:cNvSpPr/>
              <p:nvPr/>
            </p:nvSpPr>
            <p:spPr>
              <a:xfrm>
                <a:off x="7598241" y="2144486"/>
                <a:ext cx="2209800" cy="189411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F701D9C-C8A6-F571-5BC8-7106255E26B6}"/>
                  </a:ext>
                </a:extLst>
              </p:cNvPr>
              <p:cNvSpPr/>
              <p:nvPr/>
            </p:nvSpPr>
            <p:spPr>
              <a:xfrm>
                <a:off x="7745211" y="2011136"/>
                <a:ext cx="2209800" cy="189411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3 transformer encoder layers with 4 heads x layer + position-wise feedforward 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dmodel</a:t>
                </a: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 </a:t>
                </a:r>
                <a:r>
                  <a:rPr lang="en-US" sz="1400" dirty="0" err="1">
                    <a:solidFill>
                      <a:schemeClr val="tx1"/>
                    </a:solidFill>
                    <a:sym typeface="Wingdings" panose="05000000000000000000" pitchFamily="2" charset="2"/>
                  </a:rPr>
                  <a:t>dff</a:t>
                </a:r>
                <a:r>
                  <a:rPr lang="en-US" sz="14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 </a:t>
                </a:r>
                <a:r>
                  <a:rPr lang="en-US" sz="1400" dirty="0" err="1">
                    <a:solidFill>
                      <a:schemeClr val="tx1"/>
                    </a:solidFill>
                    <a:sym typeface="Wingdings" panose="05000000000000000000" pitchFamily="2" charset="2"/>
                  </a:rPr>
                  <a:t>dmodel</a:t>
                </a:r>
                <a:r>
                  <a:rPr lang="en-US" sz="14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with </a:t>
                </a:r>
                <a:r>
                  <a:rPr lang="en-US" sz="1400" dirty="0" err="1">
                    <a:solidFill>
                      <a:schemeClr val="tx1"/>
                    </a:solidFill>
                    <a:sym typeface="Wingdings" panose="05000000000000000000" pitchFamily="2" charset="2"/>
                  </a:rPr>
                  <a:t>Relu</a:t>
                </a:r>
                <a:r>
                  <a:rPr lang="en-US" sz="14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and dropout </a:t>
                </a:r>
                <a:endParaRPr lang="en-GB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3F3816A-453E-A5DF-BD18-E4954FC9FF56}"/>
                </a:ext>
              </a:extLst>
            </p:cNvPr>
            <p:cNvGrpSpPr/>
            <p:nvPr/>
          </p:nvGrpSpPr>
          <p:grpSpPr>
            <a:xfrm>
              <a:off x="5475273" y="5325567"/>
              <a:ext cx="2049626" cy="381000"/>
              <a:chOff x="6858211" y="5385707"/>
              <a:chExt cx="2049626" cy="381000"/>
            </a:xfrm>
            <a:noFill/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FD24D43-729A-905F-C7EF-0AB8CA06418F}"/>
                  </a:ext>
                </a:extLst>
              </p:cNvPr>
              <p:cNvSpPr/>
              <p:nvPr/>
            </p:nvSpPr>
            <p:spPr>
              <a:xfrm>
                <a:off x="6858211" y="5385707"/>
                <a:ext cx="468086" cy="381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h1</a:t>
                </a:r>
                <a:endParaRPr lang="en-GB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2DDD3BB-6C7F-49BD-4AEB-9119F892EA04}"/>
                  </a:ext>
                </a:extLst>
              </p:cNvPr>
              <p:cNvSpPr/>
              <p:nvPr/>
            </p:nvSpPr>
            <p:spPr>
              <a:xfrm>
                <a:off x="7385391" y="5385707"/>
                <a:ext cx="468086" cy="381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h2</a:t>
                </a:r>
                <a:endParaRPr lang="en-GB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D04F428-848E-5927-E828-C5DC1057F8D8}"/>
                  </a:ext>
                </a:extLst>
              </p:cNvPr>
              <p:cNvSpPr/>
              <p:nvPr/>
            </p:nvSpPr>
            <p:spPr>
              <a:xfrm>
                <a:off x="7912571" y="5385707"/>
                <a:ext cx="468086" cy="381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h3</a:t>
                </a:r>
                <a:endParaRPr lang="en-GB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9956496-C339-8BF1-7921-10F6A8064232}"/>
                  </a:ext>
                </a:extLst>
              </p:cNvPr>
              <p:cNvSpPr/>
              <p:nvPr/>
            </p:nvSpPr>
            <p:spPr>
              <a:xfrm>
                <a:off x="8439751" y="5385707"/>
                <a:ext cx="468086" cy="381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h4</a:t>
                </a:r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4CF9848-1467-8DDA-3A14-C6849ABCCDBA}"/>
                </a:ext>
              </a:extLst>
            </p:cNvPr>
            <p:cNvSpPr/>
            <p:nvPr/>
          </p:nvSpPr>
          <p:spPr>
            <a:xfrm>
              <a:off x="-718200" y="2882252"/>
              <a:ext cx="2474211" cy="115634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Multivariate Sequence Input (T x B x F)</a:t>
              </a:r>
            </a:p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e.g. Breath rate avg, pm2.5, cyclical time etc. </a:t>
              </a:r>
              <a:endParaRPr lang="en-GB" sz="15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230292E-DFBD-9657-EC39-85FED0CF544E}"/>
                </a:ext>
              </a:extLst>
            </p:cNvPr>
            <p:cNvSpPr/>
            <p:nvPr/>
          </p:nvSpPr>
          <p:spPr>
            <a:xfrm>
              <a:off x="2570770" y="2875796"/>
              <a:ext cx="1680030" cy="582853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Embedding</a:t>
              </a:r>
            </a:p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(64 dim)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389E6CA-F398-4399-ACA0-F37352CA44EA}"/>
                </a:ext>
              </a:extLst>
            </p:cNvPr>
            <p:cNvSpPr/>
            <p:nvPr/>
          </p:nvSpPr>
          <p:spPr>
            <a:xfrm>
              <a:off x="2563061" y="3529406"/>
              <a:ext cx="1680030" cy="582853"/>
            </a:xfrm>
            <a:prstGeom prst="round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Positional Encoding</a:t>
              </a:r>
              <a:endParaRPr lang="en-GB" sz="1500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A64E21-5C69-A08E-A31D-CED5C3B1FFAE}"/>
                </a:ext>
              </a:extLst>
            </p:cNvPr>
            <p:cNvSpPr txBox="1"/>
            <p:nvPr/>
          </p:nvSpPr>
          <p:spPr>
            <a:xfrm>
              <a:off x="9504809" y="2136509"/>
              <a:ext cx="32585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Variational Latent Space</a:t>
              </a:r>
              <a:endParaRPr lang="en-GB" sz="1600" b="1" dirty="0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D7D3747A-5634-8872-5CB1-8FAB412356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4877" y="4810416"/>
              <a:ext cx="5355987" cy="3191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E1E535B-02F4-3096-3194-4C963C299816}"/>
                </a:ext>
              </a:extLst>
            </p:cNvPr>
            <p:cNvSpPr/>
            <p:nvPr/>
          </p:nvSpPr>
          <p:spPr>
            <a:xfrm>
              <a:off x="13518220" y="2834992"/>
              <a:ext cx="2482991" cy="113035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Autoregressive forecasting with scheduled sampling </a:t>
              </a:r>
              <a:endParaRPr lang="en-GB" sz="15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9C07EA0-D92F-1ED0-A5EE-D6445710BD9A}"/>
                </a:ext>
              </a:extLst>
            </p:cNvPr>
            <p:cNvSpPr/>
            <p:nvPr/>
          </p:nvSpPr>
          <p:spPr>
            <a:xfrm>
              <a:off x="16949389" y="2933458"/>
              <a:ext cx="2178633" cy="93342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Future physiological and pollution states</a:t>
              </a:r>
              <a:endParaRPr lang="en-GB" sz="1500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2B79D7B-BF22-A7E1-0E2C-C1B936DB630E}"/>
                </a:ext>
              </a:extLst>
            </p:cNvPr>
            <p:cNvSpPr txBox="1"/>
            <p:nvPr/>
          </p:nvSpPr>
          <p:spPr>
            <a:xfrm>
              <a:off x="-305231" y="2470239"/>
              <a:ext cx="16118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Input</a:t>
              </a:r>
              <a:endParaRPr lang="en-GB" sz="1600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59CB88-0311-CFC3-C24F-EA5E58BF22C5}"/>
                </a:ext>
              </a:extLst>
            </p:cNvPr>
            <p:cNvSpPr txBox="1"/>
            <p:nvPr/>
          </p:nvSpPr>
          <p:spPr>
            <a:xfrm>
              <a:off x="2595164" y="2432651"/>
              <a:ext cx="16118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Transformation</a:t>
              </a:r>
              <a:endParaRPr lang="en-GB" sz="1600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7D7115C-27A3-DE28-190D-13EE89125356}"/>
                </a:ext>
              </a:extLst>
            </p:cNvPr>
            <p:cNvSpPr txBox="1"/>
            <p:nvPr/>
          </p:nvSpPr>
          <p:spPr>
            <a:xfrm>
              <a:off x="5874729" y="1613703"/>
              <a:ext cx="24368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Transformer Encoder</a:t>
              </a:r>
              <a:endParaRPr lang="en-GB" sz="1600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E4ED4C-A925-A3A7-C133-37EF5A8E9D89}"/>
                </a:ext>
              </a:extLst>
            </p:cNvPr>
            <p:cNvSpPr txBox="1"/>
            <p:nvPr/>
          </p:nvSpPr>
          <p:spPr>
            <a:xfrm>
              <a:off x="13561088" y="2458986"/>
              <a:ext cx="23972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Sequential Decoder</a:t>
              </a:r>
              <a:endParaRPr lang="en-GB" sz="1600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4336DDF-113D-0871-F293-FCDF3E4588B0}"/>
                </a:ext>
              </a:extLst>
            </p:cNvPr>
            <p:cNvSpPr txBox="1"/>
            <p:nvPr/>
          </p:nvSpPr>
          <p:spPr>
            <a:xfrm>
              <a:off x="17232766" y="2488750"/>
              <a:ext cx="16118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Output</a:t>
              </a:r>
              <a:endParaRPr lang="en-GB" sz="1600" b="1" dirty="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D602CBDB-ADBD-E0FD-D0A4-902A9624A314}"/>
                </a:ext>
              </a:extLst>
            </p:cNvPr>
            <p:cNvSpPr/>
            <p:nvPr/>
          </p:nvSpPr>
          <p:spPr>
            <a:xfrm>
              <a:off x="1841128" y="3354122"/>
              <a:ext cx="636816" cy="260856"/>
            </a:xfrm>
            <a:prstGeom prst="rightArrow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694A7F6C-9D61-E778-8412-5958B7E3430A}"/>
                </a:ext>
              </a:extLst>
            </p:cNvPr>
            <p:cNvSpPr/>
            <p:nvPr/>
          </p:nvSpPr>
          <p:spPr>
            <a:xfrm>
              <a:off x="4381413" y="3354122"/>
              <a:ext cx="636816" cy="260856"/>
            </a:xfrm>
            <a:prstGeom prst="rightArrow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DDF20BDC-46DA-D572-70A5-8C81D069E600}"/>
                </a:ext>
              </a:extLst>
            </p:cNvPr>
            <p:cNvSpPr/>
            <p:nvPr/>
          </p:nvSpPr>
          <p:spPr>
            <a:xfrm rot="5400000">
              <a:off x="6218019" y="4747489"/>
              <a:ext cx="636816" cy="260856"/>
            </a:xfrm>
            <a:prstGeom prst="rightArrow">
              <a:avLst/>
            </a:prstGeom>
            <a:noFill/>
            <a:ln w="28575"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aphicFrame>
          <p:nvGraphicFramePr>
            <p:cNvPr id="26" name="Diagram 25">
              <a:extLst>
                <a:ext uri="{FF2B5EF4-FFF2-40B4-BE49-F238E27FC236}">
                  <a16:creationId xmlns:a16="http://schemas.microsoft.com/office/drawing/2014/main" id="{1215763A-F0D9-5A9D-7B20-207A598D137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58123558"/>
                </p:ext>
              </p:extLst>
            </p:nvPr>
          </p:nvGraphicFramePr>
          <p:xfrm>
            <a:off x="9536679" y="2658027"/>
            <a:ext cx="3194785" cy="172255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DBAF77D0-7162-B2D0-B0F4-0FF5B96FFC07}"/>
                </a:ext>
              </a:extLst>
            </p:cNvPr>
            <p:cNvSpPr/>
            <p:nvPr/>
          </p:nvSpPr>
          <p:spPr>
            <a:xfrm rot="5400000">
              <a:off x="11873592" y="4275048"/>
              <a:ext cx="636816" cy="260856"/>
            </a:xfrm>
            <a:prstGeom prst="rightArrow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BE76C0F6-7D56-658D-0F6D-519027F79F18}"/>
                </a:ext>
              </a:extLst>
            </p:cNvPr>
            <p:cNvSpPr/>
            <p:nvPr/>
          </p:nvSpPr>
          <p:spPr>
            <a:xfrm rot="18158647">
              <a:off x="13472565" y="4341521"/>
              <a:ext cx="636816" cy="260856"/>
            </a:xfrm>
            <a:prstGeom prst="rightArrow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B1B72A4E-8997-74C9-2C37-2B533A3D972B}"/>
                </a:ext>
              </a:extLst>
            </p:cNvPr>
            <p:cNvSpPr/>
            <p:nvPr/>
          </p:nvSpPr>
          <p:spPr>
            <a:xfrm>
              <a:off x="16165603" y="3299245"/>
              <a:ext cx="636816" cy="260856"/>
            </a:xfrm>
            <a:prstGeom prst="rightArrow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C5D701B9-276C-83A0-5385-1D09329C2933}"/>
                </a:ext>
              </a:extLst>
            </p:cNvPr>
            <p:cNvSpPr/>
            <p:nvPr/>
          </p:nvSpPr>
          <p:spPr>
            <a:xfrm>
              <a:off x="8365953" y="3298572"/>
              <a:ext cx="636816" cy="260856"/>
            </a:xfrm>
            <a:prstGeom prst="rightArrow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3578321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73CE2E3-4F84-C19C-0A7D-7F0434948D6D}"/>
              </a:ext>
            </a:extLst>
          </p:cNvPr>
          <p:cNvSpPr txBox="1"/>
          <p:nvPr/>
        </p:nvSpPr>
        <p:spPr>
          <a:xfrm>
            <a:off x="2105758" y="271035"/>
            <a:ext cx="7980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Hybrid Transformer-Gan model for physiological and time-series forecasting</a:t>
            </a:r>
            <a:endParaRPr lang="en-GB" sz="16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10C626C-5B80-F643-A582-C7C8085C6E27}"/>
              </a:ext>
            </a:extLst>
          </p:cNvPr>
          <p:cNvSpPr/>
          <p:nvPr/>
        </p:nvSpPr>
        <p:spPr>
          <a:xfrm>
            <a:off x="825500" y="4229100"/>
            <a:ext cx="457200" cy="114300"/>
          </a:xfrm>
          <a:prstGeom prst="roundRect">
            <a:avLst/>
          </a:prstGeom>
          <a:solidFill>
            <a:srgbClr val="FBE3D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17A6591-2B72-E5F4-A9FD-6518738F3652}"/>
              </a:ext>
            </a:extLst>
          </p:cNvPr>
          <p:cNvSpPr/>
          <p:nvPr/>
        </p:nvSpPr>
        <p:spPr>
          <a:xfrm>
            <a:off x="825500" y="4495800"/>
            <a:ext cx="457200" cy="114300"/>
          </a:xfrm>
          <a:prstGeom prst="roundRect">
            <a:avLst/>
          </a:prstGeom>
          <a:solidFill>
            <a:srgbClr val="FBE3D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DA13D188-5D84-E12F-3E99-7841E2287FEB}"/>
              </a:ext>
            </a:extLst>
          </p:cNvPr>
          <p:cNvSpPr/>
          <p:nvPr/>
        </p:nvSpPr>
        <p:spPr>
          <a:xfrm>
            <a:off x="825500" y="4762500"/>
            <a:ext cx="457200" cy="114300"/>
          </a:xfrm>
          <a:prstGeom prst="roundRect">
            <a:avLst/>
          </a:prstGeom>
          <a:solidFill>
            <a:srgbClr val="FBE3D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7EA8A29-95C4-C29A-3524-3B7C778BD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63185"/>
            <a:ext cx="12192000" cy="326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863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731C4-CC9A-3D82-888E-B7F2368B0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6DF3A8-D8BC-A717-6AB5-ACA9262E1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2488"/>
            <a:ext cx="12192000" cy="393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7278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Arrow: Right 60">
            <a:extLst>
              <a:ext uri="{FF2B5EF4-FFF2-40B4-BE49-F238E27FC236}">
                <a16:creationId xmlns:a16="http://schemas.microsoft.com/office/drawing/2014/main" id="{0690C062-D71F-DC71-4B5D-098561FB1CB6}"/>
              </a:ext>
            </a:extLst>
          </p:cNvPr>
          <p:cNvSpPr/>
          <p:nvPr/>
        </p:nvSpPr>
        <p:spPr>
          <a:xfrm>
            <a:off x="3198825" y="3168144"/>
            <a:ext cx="636816" cy="260856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48C2622-11C0-A76C-9B6E-E450C325C8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4975509"/>
              </p:ext>
            </p:extLst>
          </p:nvPr>
        </p:nvGraphicFramePr>
        <p:xfrm>
          <a:off x="4812632" y="2146434"/>
          <a:ext cx="3826576" cy="220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70997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93D58-5B0F-B2EB-5797-49C4570D9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Right 4">
            <a:extLst>
              <a:ext uri="{FF2B5EF4-FFF2-40B4-BE49-F238E27FC236}">
                <a16:creationId xmlns:a16="http://schemas.microsoft.com/office/drawing/2014/main" id="{BCB45C51-D820-A690-C9A9-98EA733F81E3}"/>
              </a:ext>
            </a:extLst>
          </p:cNvPr>
          <p:cNvSpPr/>
          <p:nvPr/>
        </p:nvSpPr>
        <p:spPr>
          <a:xfrm rot="16200000">
            <a:off x="-1013814" y="2911407"/>
            <a:ext cx="993857" cy="4155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49AA57B-393D-7706-F5D9-A1418364280A}"/>
              </a:ext>
            </a:extLst>
          </p:cNvPr>
          <p:cNvGrpSpPr/>
          <p:nvPr/>
        </p:nvGrpSpPr>
        <p:grpSpPr>
          <a:xfrm>
            <a:off x="1406330" y="504400"/>
            <a:ext cx="8629649" cy="5289215"/>
            <a:chOff x="1406330" y="504400"/>
            <a:chExt cx="8629649" cy="5289215"/>
          </a:xfrm>
        </p:grpSpPr>
        <p:pic>
          <p:nvPicPr>
            <p:cNvPr id="1028" name="Picture 4" descr="INHALE logo lung tree">
              <a:extLst>
                <a:ext uri="{FF2B5EF4-FFF2-40B4-BE49-F238E27FC236}">
                  <a16:creationId xmlns:a16="http://schemas.microsoft.com/office/drawing/2014/main" id="{F04440EE-FE59-45FC-63BC-96926EF009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5637" y="504400"/>
              <a:ext cx="1680342" cy="1717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4" name="Diagram 3">
              <a:extLst>
                <a:ext uri="{FF2B5EF4-FFF2-40B4-BE49-F238E27FC236}">
                  <a16:creationId xmlns:a16="http://schemas.microsoft.com/office/drawing/2014/main" id="{C2621CF1-DCED-F7AB-189B-77775DF2515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56258936"/>
                </p:ext>
              </p:extLst>
            </p:nvPr>
          </p:nvGraphicFramePr>
          <p:xfrm>
            <a:off x="2621348" y="1629309"/>
            <a:ext cx="6949299" cy="297972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6A6D53-46C2-4188-E0B7-403A8BDB772E}"/>
                </a:ext>
              </a:extLst>
            </p:cNvPr>
            <p:cNvSpPr txBox="1"/>
            <p:nvPr/>
          </p:nvSpPr>
          <p:spPr>
            <a:xfrm>
              <a:off x="4886571" y="5393505"/>
              <a:ext cx="24188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/>
                <a:t>“GPS coordinates”</a:t>
              </a:r>
              <a:endParaRPr lang="en-GB" sz="2000" i="1" dirty="0"/>
            </a:p>
          </p:txBody>
        </p:sp>
        <p:pic>
          <p:nvPicPr>
            <p:cNvPr id="1026" name="Picture 2" descr="OpenWeatherMap - Home Assistant">
              <a:extLst>
                <a:ext uri="{FF2B5EF4-FFF2-40B4-BE49-F238E27FC236}">
                  <a16:creationId xmlns:a16="http://schemas.microsoft.com/office/drawing/2014/main" id="{FA9E1D83-48AF-CDE3-2D6D-738690782F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6330" y="844835"/>
              <a:ext cx="2430035" cy="1036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1DC6035-7843-74F8-333A-1664EEE97A4E}"/>
                </a:ext>
              </a:extLst>
            </p:cNvPr>
            <p:cNvCxnSpPr/>
            <p:nvPr/>
          </p:nvCxnSpPr>
          <p:spPr>
            <a:xfrm>
              <a:off x="6096000" y="3256156"/>
              <a:ext cx="0" cy="1940312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61037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7BD2D-15B1-0E33-1A6E-EC58F5E89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D969CEBF-3813-58E4-6BFF-0229811359D3}"/>
              </a:ext>
            </a:extLst>
          </p:cNvPr>
          <p:cNvGrpSpPr/>
          <p:nvPr/>
        </p:nvGrpSpPr>
        <p:grpSpPr>
          <a:xfrm>
            <a:off x="-654519" y="770021"/>
            <a:ext cx="12653491" cy="4838881"/>
            <a:chOff x="-1097281" y="693019"/>
            <a:chExt cx="12653491" cy="4838881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40A7B54-EB9C-5117-65BB-5D4A33A48659}"/>
                </a:ext>
              </a:extLst>
            </p:cNvPr>
            <p:cNvGrpSpPr/>
            <p:nvPr/>
          </p:nvGrpSpPr>
          <p:grpSpPr>
            <a:xfrm>
              <a:off x="-1097281" y="693019"/>
              <a:ext cx="8645409" cy="4838881"/>
              <a:chOff x="190138" y="125904"/>
              <a:chExt cx="9561525" cy="5242367"/>
            </a:xfrm>
          </p:grpSpPr>
          <p:sp>
            <p:nvSpPr>
              <p:cNvPr id="7" name="Arrow: Right 6">
                <a:extLst>
                  <a:ext uri="{FF2B5EF4-FFF2-40B4-BE49-F238E27FC236}">
                    <a16:creationId xmlns:a16="http://schemas.microsoft.com/office/drawing/2014/main" id="{6715D363-C04B-988D-2837-964458281164}"/>
                  </a:ext>
                </a:extLst>
              </p:cNvPr>
              <p:cNvSpPr/>
              <p:nvPr/>
            </p:nvSpPr>
            <p:spPr>
              <a:xfrm rot="19800000">
                <a:off x="190138" y="1295776"/>
                <a:ext cx="925285" cy="2667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" name="Arrow: Right 2">
                <a:extLst>
                  <a:ext uri="{FF2B5EF4-FFF2-40B4-BE49-F238E27FC236}">
                    <a16:creationId xmlns:a16="http://schemas.microsoft.com/office/drawing/2014/main" id="{9338916A-E146-107C-286A-168FDEF11C7B}"/>
                  </a:ext>
                </a:extLst>
              </p:cNvPr>
              <p:cNvSpPr/>
              <p:nvPr/>
            </p:nvSpPr>
            <p:spPr>
              <a:xfrm rot="1682351">
                <a:off x="193828" y="1764300"/>
                <a:ext cx="925285" cy="2667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8698085C-004F-07C2-5B22-C1D85DEB9131}"/>
                  </a:ext>
                </a:extLst>
              </p:cNvPr>
              <p:cNvGrpSpPr/>
              <p:nvPr/>
            </p:nvGrpSpPr>
            <p:grpSpPr>
              <a:xfrm>
                <a:off x="1127496" y="125904"/>
                <a:ext cx="4745108" cy="2346157"/>
                <a:chOff x="1066670" y="1992429"/>
                <a:chExt cx="4745108" cy="2346157"/>
              </a:xfrm>
            </p:grpSpPr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0FCE9A81-85AA-7B0E-FABD-E2D8ACCEF5C1}"/>
                    </a:ext>
                  </a:extLst>
                </p:cNvPr>
                <p:cNvSpPr/>
                <p:nvPr/>
              </p:nvSpPr>
              <p:spPr>
                <a:xfrm>
                  <a:off x="1066670" y="2519412"/>
                  <a:ext cx="4745108" cy="1819174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FE566D9-EA76-D685-9CC4-F6DCF9443EF9}"/>
                    </a:ext>
                  </a:extLst>
                </p:cNvPr>
                <p:cNvSpPr/>
                <p:nvPr/>
              </p:nvSpPr>
              <p:spPr>
                <a:xfrm>
                  <a:off x="3002169" y="3764174"/>
                  <a:ext cx="942051" cy="41106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sz="1500" dirty="0"/>
                    <a:t>μ</a:t>
                  </a:r>
                  <a:endParaRPr lang="en-GB" sz="1500" dirty="0"/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07928081-F184-E484-74A1-B114C744B4C4}"/>
                    </a:ext>
                  </a:extLst>
                </p:cNvPr>
                <p:cNvSpPr/>
                <p:nvPr/>
              </p:nvSpPr>
              <p:spPr>
                <a:xfrm>
                  <a:off x="3002169" y="2720397"/>
                  <a:ext cx="942051" cy="45689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500" dirty="0"/>
                    <a:t>log(</a:t>
                  </a:r>
                  <a:r>
                    <a:rPr lang="el-GR" sz="1500" dirty="0"/>
                    <a:t>σ²</a:t>
                  </a:r>
                  <a:r>
                    <a:rPr lang="el-GR" sz="1600" dirty="0"/>
                    <a:t>)</a:t>
                  </a:r>
                  <a:endParaRPr lang="en-GB" sz="1100" dirty="0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8219542E-D3DF-027C-B9A0-121B00405E31}"/>
                    </a:ext>
                  </a:extLst>
                </p:cNvPr>
                <p:cNvSpPr/>
                <p:nvPr/>
              </p:nvSpPr>
              <p:spPr>
                <a:xfrm>
                  <a:off x="4306554" y="3123393"/>
                  <a:ext cx="1391998" cy="67035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dirty="0"/>
                    <a:t>Z = </a:t>
                  </a:r>
                  <a:r>
                    <a:rPr lang="el-GR" sz="1500" dirty="0"/>
                    <a:t>μ</a:t>
                  </a:r>
                  <a:r>
                    <a:rPr lang="en-GB" sz="1500" dirty="0"/>
                    <a:t> </a:t>
                  </a:r>
                  <a:r>
                    <a:rPr lang="en-US" sz="1500" dirty="0"/>
                    <a:t>+</a:t>
                  </a:r>
                  <a:r>
                    <a:rPr lang="el-GR" sz="1500" dirty="0"/>
                    <a:t>ε×σ</a:t>
                  </a:r>
                  <a:r>
                    <a:rPr lang="en-US" sz="1500" dirty="0"/>
                    <a:t>  </a:t>
                  </a:r>
                  <a:endParaRPr lang="en-GB" sz="1500" dirty="0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9B48F06D-4076-ED9D-D0E6-BB0969405AD9}"/>
                    </a:ext>
                  </a:extLst>
                </p:cNvPr>
                <p:cNvSpPr/>
                <p:nvPr/>
              </p:nvSpPr>
              <p:spPr>
                <a:xfrm>
                  <a:off x="1247837" y="3123393"/>
                  <a:ext cx="1391998" cy="67035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/>
                    <a:t>Final encoder state  </a:t>
                  </a:r>
                  <a:endParaRPr lang="en-GB" sz="1400" dirty="0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CF906AB-2603-3026-D216-6208036CE34C}"/>
                    </a:ext>
                  </a:extLst>
                </p:cNvPr>
                <p:cNvSpPr txBox="1"/>
                <p:nvPr/>
              </p:nvSpPr>
              <p:spPr>
                <a:xfrm>
                  <a:off x="1841712" y="1992429"/>
                  <a:ext cx="32629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/>
                    <a:t>Variational Latent Space</a:t>
                  </a:r>
                  <a:endParaRPr lang="en-GB" b="1" dirty="0"/>
                </a:p>
              </p:txBody>
            </p:sp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1F8427B0-0587-AC25-4E34-AFEE1962FA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19095" y="3695700"/>
                <a:ext cx="2892811" cy="1672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Arrow: Right 31">
                <a:extLst>
                  <a:ext uri="{FF2B5EF4-FFF2-40B4-BE49-F238E27FC236}">
                    <a16:creationId xmlns:a16="http://schemas.microsoft.com/office/drawing/2014/main" id="{98144A63-87EA-ABB0-CDFF-19D59FDF2E72}"/>
                  </a:ext>
                </a:extLst>
              </p:cNvPr>
              <p:cNvSpPr/>
              <p:nvPr/>
            </p:nvSpPr>
            <p:spPr>
              <a:xfrm rot="5400000">
                <a:off x="4351992" y="2613865"/>
                <a:ext cx="1581299" cy="45719"/>
              </a:xfrm>
              <a:prstGeom prst="rightArrow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8B70F159-90BD-A299-9560-9CB0249B2BFB}"/>
                  </a:ext>
                </a:extLst>
              </p:cNvPr>
              <p:cNvSpPr/>
              <p:nvPr/>
            </p:nvSpPr>
            <p:spPr>
              <a:xfrm>
                <a:off x="6419786" y="693339"/>
                <a:ext cx="3331877" cy="147157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dirty="0"/>
                  <a:t>Autoregressive forecasting with scheduled sampling </a:t>
                </a:r>
                <a:endParaRPr lang="en-GB" sz="1500" dirty="0"/>
              </a:p>
            </p:txBody>
          </p:sp>
          <p:sp>
            <p:nvSpPr>
              <p:cNvPr id="33" name="Arrow: Right 32">
                <a:extLst>
                  <a:ext uri="{FF2B5EF4-FFF2-40B4-BE49-F238E27FC236}">
                    <a16:creationId xmlns:a16="http://schemas.microsoft.com/office/drawing/2014/main" id="{42A5DAB9-A104-6A25-8EAB-D1827CD5AC42}"/>
                  </a:ext>
                </a:extLst>
              </p:cNvPr>
              <p:cNvSpPr/>
              <p:nvPr/>
            </p:nvSpPr>
            <p:spPr>
              <a:xfrm rot="18094211">
                <a:off x="5923002" y="3061020"/>
                <a:ext cx="1581299" cy="45719"/>
              </a:xfrm>
              <a:prstGeom prst="rightArrow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4C4D42D6-A59A-1599-15BA-E367812A2F17}"/>
                </a:ext>
              </a:extLst>
            </p:cNvPr>
            <p:cNvSpPr/>
            <p:nvPr/>
          </p:nvSpPr>
          <p:spPr>
            <a:xfrm>
              <a:off x="8912850" y="1335104"/>
              <a:ext cx="2643360" cy="112166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Future physiological and pollution states</a:t>
              </a:r>
              <a:endParaRPr lang="en-GB" sz="1500" dirty="0"/>
            </a:p>
          </p:txBody>
        </p: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FDD95B8A-7BFE-D3A7-4884-A25744408CC8}"/>
                </a:ext>
              </a:extLst>
            </p:cNvPr>
            <p:cNvSpPr/>
            <p:nvPr/>
          </p:nvSpPr>
          <p:spPr>
            <a:xfrm>
              <a:off x="7710375" y="1786686"/>
              <a:ext cx="926942" cy="238501"/>
            </a:xfrm>
            <a:prstGeom prst="rightArrow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096892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C9FF2-06A2-A9F4-A7E4-BAC24D16A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AAD96-2521-35B8-C859-5830D278D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Inhale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228EC-052F-DF44-4352-2CB8AE9C3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input includes tot number of features</a:t>
            </a:r>
          </a:p>
          <a:p>
            <a:r>
              <a:rPr lang="en-US" dirty="0"/>
              <a:t>To the input I will add Positional Encoding </a:t>
            </a:r>
            <a:endParaRPr lang="en-GB" dirty="0"/>
          </a:p>
        </p:txBody>
      </p:sp>
      <p:pic>
        <p:nvPicPr>
          <p:cNvPr id="4" name="Picture 3" descr="A graph showing the average daily cycle of pma&#10;&#10;AI-generated content may be incorrect.">
            <a:extLst>
              <a:ext uri="{FF2B5EF4-FFF2-40B4-BE49-F238E27FC236}">
                <a16:creationId xmlns:a16="http://schemas.microsoft.com/office/drawing/2014/main" id="{366DFA2C-B3E0-546C-0A86-8572A0177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245" y="1996122"/>
            <a:ext cx="5731510" cy="28657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09249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66B69-C44C-E3E6-2DD5-8F2F14E3E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Matrix</a:t>
            </a:r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ECB4864-E80A-BE74-8DAC-318174B883C1}"/>
              </a:ext>
            </a:extLst>
          </p:cNvPr>
          <p:cNvGrpSpPr/>
          <p:nvPr/>
        </p:nvGrpSpPr>
        <p:grpSpPr>
          <a:xfrm>
            <a:off x="3947477" y="1213365"/>
            <a:ext cx="5831811" cy="5279510"/>
            <a:chOff x="3947477" y="1213365"/>
            <a:chExt cx="5831811" cy="5279510"/>
          </a:xfrm>
        </p:grpSpPr>
        <p:pic>
          <p:nvPicPr>
            <p:cNvPr id="4" name="Picture 3" descr="A red and blue squares with white text&#10;&#10;AI-generated content may be incorrect.">
              <a:extLst>
                <a:ext uri="{FF2B5EF4-FFF2-40B4-BE49-F238E27FC236}">
                  <a16:creationId xmlns:a16="http://schemas.microsoft.com/office/drawing/2014/main" id="{0586CE19-0CE5-1907-3525-8EC044FFF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7477" y="1521142"/>
              <a:ext cx="5831811" cy="49717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B389454-F143-2CC3-8A76-207F965D5DC7}"/>
                </a:ext>
              </a:extLst>
            </p:cNvPr>
            <p:cNvSpPr txBox="1"/>
            <p:nvPr/>
          </p:nvSpPr>
          <p:spPr>
            <a:xfrm>
              <a:off x="4909396" y="1213365"/>
              <a:ext cx="39079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Correlation Matrix between features</a:t>
              </a:r>
              <a:endParaRPr lang="en-GB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607062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E5746-DC1B-B59A-984F-E8737FDBF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Hourly forecast general model </a:t>
            </a:r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9D3EB0-08EC-D3A0-1819-D84CAC824CF7}"/>
              </a:ext>
            </a:extLst>
          </p:cNvPr>
          <p:cNvGrpSpPr/>
          <p:nvPr/>
        </p:nvGrpSpPr>
        <p:grpSpPr>
          <a:xfrm>
            <a:off x="1214824" y="1828801"/>
            <a:ext cx="7746931" cy="4833463"/>
            <a:chOff x="1214824" y="1828801"/>
            <a:chExt cx="7746931" cy="4833463"/>
          </a:xfrm>
        </p:grpSpPr>
        <p:pic>
          <p:nvPicPr>
            <p:cNvPr id="4" name="Picture 3" descr="A graph with blue and orange lines&#10;&#10;AI-generated content may be incorrect.">
              <a:extLst>
                <a:ext uri="{FF2B5EF4-FFF2-40B4-BE49-F238E27FC236}">
                  <a16:creationId xmlns:a16="http://schemas.microsoft.com/office/drawing/2014/main" id="{99AAB731-47D0-BA16-D8E8-6EDE81E61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4824" y="1828801"/>
              <a:ext cx="7746931" cy="25396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Picture 4" descr="A graph showing a number of times&#10;&#10;AI-generated content may be incorrect.">
              <a:extLst>
                <a:ext uri="{FF2B5EF4-FFF2-40B4-BE49-F238E27FC236}">
                  <a16:creationId xmlns:a16="http://schemas.microsoft.com/office/drawing/2014/main" id="{289F525D-1DAF-E325-53E0-0A7253DCE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4824" y="4165919"/>
              <a:ext cx="7746931" cy="249634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309399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A2FE2-BE48-06D5-0046-98AC726BF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Dsitribution</a:t>
            </a:r>
            <a:r>
              <a:rPr lang="en-US" dirty="0"/>
              <a:t> all individuals</a:t>
            </a:r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516116F-7D10-5C76-919E-0F122B3CA173}"/>
              </a:ext>
            </a:extLst>
          </p:cNvPr>
          <p:cNvGrpSpPr/>
          <p:nvPr/>
        </p:nvGrpSpPr>
        <p:grpSpPr>
          <a:xfrm>
            <a:off x="1163520" y="1674359"/>
            <a:ext cx="10623180" cy="4818516"/>
            <a:chOff x="1163520" y="1674359"/>
            <a:chExt cx="10623180" cy="4818516"/>
          </a:xfrm>
        </p:grpSpPr>
        <p:pic>
          <p:nvPicPr>
            <p:cNvPr id="4" name="Picture 3" descr="A diagram of a row of blue squares&#10;&#10;AI-generated content may be incorrect.">
              <a:extLst>
                <a:ext uri="{FF2B5EF4-FFF2-40B4-BE49-F238E27FC236}">
                  <a16:creationId xmlns:a16="http://schemas.microsoft.com/office/drawing/2014/main" id="{2BE7A5D3-34B4-12C4-02D7-ED3DAAFEA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5990" y="1674359"/>
              <a:ext cx="5515425" cy="25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Picture 4" descr="A diagram of a graph&#10;&#10;AI-generated content may be incorrect.">
              <a:extLst>
                <a:ext uri="{FF2B5EF4-FFF2-40B4-BE49-F238E27FC236}">
                  <a16:creationId xmlns:a16="http://schemas.microsoft.com/office/drawing/2014/main" id="{EA0486D6-388F-2A22-2AF5-B7C5E158C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3885" y="1674359"/>
              <a:ext cx="5102815" cy="25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Picture 5" descr="A diagram of a cluster&#10;&#10;AI-generated content may be incorrect.">
              <a:extLst>
                <a:ext uri="{FF2B5EF4-FFF2-40B4-BE49-F238E27FC236}">
                  <a16:creationId xmlns:a16="http://schemas.microsoft.com/office/drawing/2014/main" id="{98B83ED4-A86D-44F7-934B-60EC30450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3520" y="3972875"/>
              <a:ext cx="5515425" cy="25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6" descr="A graph of blue squares&#10;&#10;AI-generated content may be incorrect.">
              <a:extLst>
                <a:ext uri="{FF2B5EF4-FFF2-40B4-BE49-F238E27FC236}">
                  <a16:creationId xmlns:a16="http://schemas.microsoft.com/office/drawing/2014/main" id="{5CE1692D-9623-5861-1D9D-68DFD5A10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8945" y="3972875"/>
              <a:ext cx="5105284" cy="2520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8615174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34DAF-5162-4752-234B-555F137D4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</a:t>
            </a:r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29E975-D91F-B0F1-F785-C7777DD21FC0}"/>
              </a:ext>
            </a:extLst>
          </p:cNvPr>
          <p:cNvGrpSpPr/>
          <p:nvPr/>
        </p:nvGrpSpPr>
        <p:grpSpPr>
          <a:xfrm>
            <a:off x="1255293" y="1581967"/>
            <a:ext cx="10210557" cy="5040000"/>
            <a:chOff x="1255293" y="1581967"/>
            <a:chExt cx="10210557" cy="5040000"/>
          </a:xfrm>
        </p:grpSpPr>
        <p:pic>
          <p:nvPicPr>
            <p:cNvPr id="9" name="Picture 8" descr="A diagram of a graph&#10;&#10;AI-generated content may be incorrect.">
              <a:extLst>
                <a:ext uri="{FF2B5EF4-FFF2-40B4-BE49-F238E27FC236}">
                  <a16:creationId xmlns:a16="http://schemas.microsoft.com/office/drawing/2014/main" id="{79680023-9DFB-04FE-643A-826C012CD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5293" y="1581967"/>
              <a:ext cx="5106510" cy="25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Picture 9" descr="A diagram of a graph&#10;&#10;AI-generated content may be incorrect.">
              <a:extLst>
                <a:ext uri="{FF2B5EF4-FFF2-40B4-BE49-F238E27FC236}">
                  <a16:creationId xmlns:a16="http://schemas.microsoft.com/office/drawing/2014/main" id="{CA72A033-82F6-4604-F6B3-7AEA236DB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0571" y="1581967"/>
              <a:ext cx="5104047" cy="25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Picture 10" descr="A diagram of a tv&#10;&#10;AI-generated content may be incorrect.">
              <a:extLst>
                <a:ext uri="{FF2B5EF4-FFF2-40B4-BE49-F238E27FC236}">
                  <a16:creationId xmlns:a16="http://schemas.microsoft.com/office/drawing/2014/main" id="{5F8CE339-8C19-9CD4-B090-6041BE003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5293" y="4058809"/>
              <a:ext cx="5104047" cy="25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Picture 11" descr="A diagram of a graph&#10;&#10;AI-generated content may be incorrect.">
              <a:extLst>
                <a:ext uri="{FF2B5EF4-FFF2-40B4-BE49-F238E27FC236}">
                  <a16:creationId xmlns:a16="http://schemas.microsoft.com/office/drawing/2014/main" id="{9B021C70-899A-D11A-8CD0-90D4D5B2E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9340" y="4101967"/>
              <a:ext cx="5106510" cy="2520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896511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25CDE-38A3-707C-328B-8ACE9A75C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5BA08B4-B3FF-6C46-DF7E-9FC11E828112}"/>
              </a:ext>
            </a:extLst>
          </p:cNvPr>
          <p:cNvGrpSpPr/>
          <p:nvPr/>
        </p:nvGrpSpPr>
        <p:grpSpPr>
          <a:xfrm>
            <a:off x="2046515" y="778758"/>
            <a:ext cx="5647054" cy="5641319"/>
            <a:chOff x="2613025" y="1755205"/>
            <a:chExt cx="5080543" cy="5040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2437236-9ADC-6841-E5D1-BED9EDE54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3025" y="1755205"/>
              <a:ext cx="5080543" cy="2520000"/>
            </a:xfrm>
            <a:prstGeom prst="rect">
              <a:avLst/>
            </a:prstGeom>
            <a:noFill/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73AAF75-24E5-8193-30AF-2E19ECC51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3025" y="4275205"/>
              <a:ext cx="5080543" cy="25200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143092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95D19-185A-4090-AA8E-769506AA4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A graph with blue and orange bars&#10;&#10;AI-generated content may be incorrect.">
            <a:extLst>
              <a:ext uri="{FF2B5EF4-FFF2-40B4-BE49-F238E27FC236}">
                <a16:creationId xmlns:a16="http://schemas.microsoft.com/office/drawing/2014/main" id="{0C8D60CD-2B6F-95DC-199C-66FE487E9C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97" y="1850435"/>
            <a:ext cx="7841659" cy="3440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graph with numbers and a number of bars&#10;&#10;AI-generated content may be incorrect.">
            <a:extLst>
              <a:ext uri="{FF2B5EF4-FFF2-40B4-BE49-F238E27FC236}">
                <a16:creationId xmlns:a16="http://schemas.microsoft.com/office/drawing/2014/main" id="{1CE29878-BC64-0570-ED98-D2E92D70E1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189" y="2814320"/>
            <a:ext cx="5419663" cy="23781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13913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73C66BE-8EC4-DB53-6771-81A23197A9D5}"/>
              </a:ext>
            </a:extLst>
          </p:cNvPr>
          <p:cNvGrpSpPr/>
          <p:nvPr/>
        </p:nvGrpSpPr>
        <p:grpSpPr>
          <a:xfrm>
            <a:off x="494287" y="909000"/>
            <a:ext cx="7684163" cy="5128582"/>
            <a:chOff x="494287" y="909000"/>
            <a:chExt cx="7684163" cy="5128582"/>
          </a:xfrm>
        </p:grpSpPr>
        <p:pic>
          <p:nvPicPr>
            <p:cNvPr id="4" name="Picture 3" descr="A graph with orange and blue lines&#10;&#10;AI-generated content may be incorrect.">
              <a:extLst>
                <a:ext uri="{FF2B5EF4-FFF2-40B4-BE49-F238E27FC236}">
                  <a16:creationId xmlns:a16="http://schemas.microsoft.com/office/drawing/2014/main" id="{D537E307-5D9C-21D5-34A9-10538BE4B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287" y="909000"/>
              <a:ext cx="7684163" cy="25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Picture 4" descr="A graph with orange and blue lines&#10;&#10;AI-generated content may be incorrect.">
              <a:extLst>
                <a:ext uri="{FF2B5EF4-FFF2-40B4-BE49-F238E27FC236}">
                  <a16:creationId xmlns:a16="http://schemas.microsoft.com/office/drawing/2014/main" id="{482E472F-7E21-784E-D8D1-BCD1A0839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287" y="3517582"/>
              <a:ext cx="7684163" cy="2520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604184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2E49C-8D33-D46F-06E1-3169417FF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6DD545B-FF7C-E5F1-FEC9-1A785C683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78539"/>
              </p:ext>
            </p:extLst>
          </p:nvPr>
        </p:nvGraphicFramePr>
        <p:xfrm>
          <a:off x="1372808" y="1885078"/>
          <a:ext cx="9067802" cy="1950320"/>
        </p:xfrm>
        <a:graphic>
          <a:graphicData uri="http://schemas.openxmlformats.org/drawingml/2006/table">
            <a:tbl>
              <a:tblPr firstRow="1">
                <a:tableStyleId>{17292A2E-F333-43FB-9621-5CBBE7FDCDCB}</a:tableStyleId>
              </a:tblPr>
              <a:tblGrid>
                <a:gridCol w="1719945">
                  <a:extLst>
                    <a:ext uri="{9D8B030D-6E8A-4147-A177-3AD203B41FA5}">
                      <a16:colId xmlns:a16="http://schemas.microsoft.com/office/drawing/2014/main" val="3598293104"/>
                    </a:ext>
                  </a:extLst>
                </a:gridCol>
                <a:gridCol w="7347857">
                  <a:extLst>
                    <a:ext uri="{9D8B030D-6E8A-4147-A177-3AD203B41FA5}">
                      <a16:colId xmlns:a16="http://schemas.microsoft.com/office/drawing/2014/main" val="3276952839"/>
                    </a:ext>
                  </a:extLst>
                </a:gridCol>
              </a:tblGrid>
              <a:tr h="3992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Pollutant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Sources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0446617"/>
                  </a:ext>
                </a:extLst>
              </a:tr>
              <a:tr h="44782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b="1" kern="100" dirty="0">
                          <a:effectLst/>
                        </a:rPr>
                        <a:t>PM</a:t>
                      </a:r>
                      <a:endParaRPr lang="en-GB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 dirty="0">
                          <a:effectLst/>
                        </a:rPr>
                        <a:t>Transport (including exhaust fumes and tire &amp; brake wear); combustion; industrial processes; construction &amp; demolition; wind erosion</a:t>
                      </a:r>
                      <a:endParaRPr lang="en-GB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856066"/>
                  </a:ext>
                </a:extLst>
              </a:tr>
              <a:tr h="2825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b="1" kern="100" dirty="0">
                          <a:effectLst/>
                        </a:rPr>
                        <a:t>NO₂</a:t>
                      </a:r>
                      <a:endParaRPr lang="en-GB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 dirty="0">
                          <a:effectLst/>
                        </a:rPr>
                        <a:t>Combustion processes (heating, power generation, and engines in vehicles &amp; ships)</a:t>
                      </a:r>
                      <a:endParaRPr lang="en-GB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3652188"/>
                  </a:ext>
                </a:extLst>
              </a:tr>
              <a:tr h="2825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b="1" kern="100" dirty="0">
                          <a:effectLst/>
                        </a:rPr>
                        <a:t>SO₂</a:t>
                      </a:r>
                      <a:endParaRPr lang="en-GB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 dirty="0">
                          <a:effectLst/>
                        </a:rPr>
                        <a:t>Use of </a:t>
                      </a:r>
                      <a:r>
                        <a:rPr lang="en-GB" sz="1200" kern="100" dirty="0" err="1">
                          <a:effectLst/>
                        </a:rPr>
                        <a:t>sulfur</a:t>
                      </a:r>
                      <a:r>
                        <a:rPr lang="en-GB" sz="1200" kern="100" dirty="0">
                          <a:effectLst/>
                        </a:rPr>
                        <a:t>-containing fossil fuels for domestic heating, power generation, and vehicles</a:t>
                      </a:r>
                      <a:endParaRPr lang="en-GB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3937660"/>
                  </a:ext>
                </a:extLst>
              </a:tr>
              <a:tr h="25545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b="1" kern="100">
                          <a:effectLst/>
                        </a:rPr>
                        <a:t>CO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 dirty="0">
                          <a:effectLst/>
                        </a:rPr>
                        <a:t>Transport (especially petrol engines); combustion; industry</a:t>
                      </a:r>
                      <a:endParaRPr lang="en-GB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9672153"/>
                  </a:ext>
                </a:extLst>
              </a:tr>
              <a:tr h="2825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b="1" kern="100">
                          <a:effectLst/>
                        </a:rPr>
                        <a:t>O₃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 dirty="0">
                          <a:effectLst/>
                        </a:rPr>
                        <a:t>Photochemical reaction of NOₓ (from industry &amp; vehicles) with VOCs (from automobiles, industry, solvents)</a:t>
                      </a:r>
                      <a:endParaRPr lang="en-GB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71100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D95A35D7-464D-E520-768D-C7B60EA46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038" y="2413928"/>
            <a:ext cx="9089924" cy="203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029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4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178E67-69A5-EE71-7DF1-46AF91471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148" y="643467"/>
            <a:ext cx="891370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32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33728-8B3B-0B8A-285C-08D61AD5C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5BAA9B-BC6E-F189-C0E8-AAB302210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529" y="2499279"/>
            <a:ext cx="6248942" cy="18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916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455126F-F625-E9A9-170F-4F42C22E1344}"/>
              </a:ext>
            </a:extLst>
          </p:cNvPr>
          <p:cNvGrpSpPr/>
          <p:nvPr/>
        </p:nvGrpSpPr>
        <p:grpSpPr>
          <a:xfrm>
            <a:off x="433387" y="-1311275"/>
            <a:ext cx="11325225" cy="11239500"/>
            <a:chOff x="433387" y="-1311275"/>
            <a:chExt cx="11325225" cy="112395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7862CAB-46EA-6B6A-F6A6-41AE4EED87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387" y="-1311275"/>
              <a:ext cx="11325225" cy="561975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9647CFE6-7682-B2FE-FEBF-6A49E855DC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387" y="4308475"/>
              <a:ext cx="11325225" cy="561975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212336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9951-6422-D35D-02D5-E682C3415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B550A-2632-0A1F-3B54-4F1D9425C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38B09A-5FF6-5D69-8C2E-8A0AF58F5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022" y="0"/>
            <a:ext cx="6909955" cy="685800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156567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6746F35-04E4-2EA2-183D-751B9B3A6F1E}"/>
              </a:ext>
            </a:extLst>
          </p:cNvPr>
          <p:cNvGrpSpPr/>
          <p:nvPr/>
        </p:nvGrpSpPr>
        <p:grpSpPr>
          <a:xfrm>
            <a:off x="433387" y="1571625"/>
            <a:ext cx="11325226" cy="7581900"/>
            <a:chOff x="433387" y="1571625"/>
            <a:chExt cx="11325226" cy="7581900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EBB0018F-AB04-2AC0-E8DF-4B2E65FE54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388" y="1571625"/>
              <a:ext cx="11325225" cy="3714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8FCC4BDA-F320-6A76-3EDD-7003CA004E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387" y="5438775"/>
              <a:ext cx="11325225" cy="3714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257723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1DD27-2B1F-D229-BE9F-E2D724D15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804E4-0BAE-2F1B-5B65-18B0E6674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452813-9D92-6E31-3B6D-1F826C065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51" y="0"/>
            <a:ext cx="10242898" cy="685800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668626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D81E5-D575-13BB-A43D-5FBA528CB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F36A7A-A54C-4C8F-B73A-13E13CB6A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180" y="1298121"/>
            <a:ext cx="7285986" cy="361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2256289-C19C-0686-E7BB-D3BBB85B6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2929" y="2266949"/>
            <a:ext cx="6929502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4389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EF20F-1335-DABF-8B85-AB1B71FFF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808EA-2B3B-D5D7-E097-266B54AF8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142875"/>
            <a:ext cx="11325225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3578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98DBF3C-457F-B13E-8F06-498BC3E200D5}"/>
              </a:ext>
            </a:extLst>
          </p:cNvPr>
          <p:cNvGrpSpPr/>
          <p:nvPr/>
        </p:nvGrpSpPr>
        <p:grpSpPr>
          <a:xfrm>
            <a:off x="-1570717" y="411388"/>
            <a:ext cx="15049498" cy="7429500"/>
            <a:chOff x="-1570717" y="411388"/>
            <a:chExt cx="15049498" cy="742950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08D6C57-F3CF-C6FA-8BE9-B785DF538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4031" y="430436"/>
              <a:ext cx="7524748" cy="3714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E46C9734-B117-344B-B3EA-22225DC107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70717" y="4126138"/>
              <a:ext cx="7524748" cy="3714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8562956-177E-4B98-3C4B-D31A6874E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570717" y="411388"/>
              <a:ext cx="7524748" cy="371474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2A7AB9D-8436-D734-E906-91CFB1D10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54031" y="4126138"/>
              <a:ext cx="7524750" cy="3714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86015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9DB5143-B423-B1D4-8E96-9BA4372A8772}"/>
              </a:ext>
            </a:extLst>
          </p:cNvPr>
          <p:cNvGrpSpPr/>
          <p:nvPr/>
        </p:nvGrpSpPr>
        <p:grpSpPr>
          <a:xfrm>
            <a:off x="-124127" y="362101"/>
            <a:ext cx="15049500" cy="7429500"/>
            <a:chOff x="-124127" y="362101"/>
            <a:chExt cx="15049500" cy="7429500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4D745D49-BC9D-91D7-552E-F16F9FF74A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4127" y="362101"/>
              <a:ext cx="7524750" cy="3714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AFDA33DB-3D92-697E-50A4-2EC8C17D42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4127" y="4076851"/>
              <a:ext cx="7524750" cy="3714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9C6011AB-91CC-8DDA-BB55-DB2D4E4A53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0623" y="362101"/>
              <a:ext cx="7524750" cy="3714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5DE785A9-28C5-4BD3-3F48-0F66CEFA70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0623" y="4076851"/>
              <a:ext cx="7524750" cy="3714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104179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D4698-1C52-9CD3-3598-09E2917FD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EF59A55-5606-8F09-5853-760616703E07}"/>
              </a:ext>
            </a:extLst>
          </p:cNvPr>
          <p:cNvGrpSpPr/>
          <p:nvPr/>
        </p:nvGrpSpPr>
        <p:grpSpPr>
          <a:xfrm>
            <a:off x="433387" y="-919389"/>
            <a:ext cx="11325225" cy="11239500"/>
            <a:chOff x="433387" y="-919389"/>
            <a:chExt cx="11325225" cy="11239500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D7015552-6A1C-0E32-E0F0-21EEA42570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387" y="-919389"/>
              <a:ext cx="11325225" cy="5619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599D13A1-6F30-0050-D5C0-B0F408C780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387" y="4700361"/>
              <a:ext cx="11325225" cy="5619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03115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Right 5">
            <a:extLst>
              <a:ext uri="{FF2B5EF4-FFF2-40B4-BE49-F238E27FC236}">
                <a16:creationId xmlns:a16="http://schemas.microsoft.com/office/drawing/2014/main" id="{1D423123-B9FA-5C86-7B1F-3F597C235299}"/>
              </a:ext>
            </a:extLst>
          </p:cNvPr>
          <p:cNvSpPr/>
          <p:nvPr/>
        </p:nvSpPr>
        <p:spPr>
          <a:xfrm rot="16200000">
            <a:off x="4247866" y="1753983"/>
            <a:ext cx="685387" cy="2194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50982D-FCFA-B04E-12FD-560F8AD27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43" y="365125"/>
            <a:ext cx="11030157" cy="1325563"/>
          </a:xfrm>
        </p:spPr>
        <p:txBody>
          <a:bodyPr/>
          <a:lstStyle/>
          <a:p>
            <a:r>
              <a:rPr lang="en-US" dirty="0"/>
              <a:t>Project </a:t>
            </a:r>
            <a:br>
              <a:rPr lang="en-US" dirty="0"/>
            </a:br>
            <a:r>
              <a:rPr lang="en-US" dirty="0"/>
              <a:t>Plan</a:t>
            </a:r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7AB8101-2A77-7C1D-ED38-5F38DF72D06A}"/>
              </a:ext>
            </a:extLst>
          </p:cNvPr>
          <p:cNvGrpSpPr/>
          <p:nvPr/>
        </p:nvGrpSpPr>
        <p:grpSpPr>
          <a:xfrm>
            <a:off x="464457" y="-64106"/>
            <a:ext cx="11509127" cy="6622255"/>
            <a:chOff x="464457" y="-64106"/>
            <a:chExt cx="11509127" cy="6622255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5F83D2E8-4714-189A-60A7-D0CD053AD54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05577221"/>
                </p:ext>
              </p:extLst>
            </p:nvPr>
          </p:nvGraphicFramePr>
          <p:xfrm>
            <a:off x="464457" y="-64106"/>
            <a:ext cx="11368313" cy="612744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pic>
          <p:nvPicPr>
            <p:cNvPr id="1026" name="Picture 2" descr="What Is K-Means Clustering? – Perpetual Enigma">
              <a:extLst>
                <a:ext uri="{FF2B5EF4-FFF2-40B4-BE49-F238E27FC236}">
                  <a16:creationId xmlns:a16="http://schemas.microsoft.com/office/drawing/2014/main" id="{426C5F50-D304-4ED6-1EEA-016C0286BA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7884" y="166094"/>
              <a:ext cx="2075615" cy="1553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68599A-38EF-8A0A-E826-E5273F8708D5}"/>
                </a:ext>
              </a:extLst>
            </p:cNvPr>
            <p:cNvSpPr txBox="1"/>
            <p:nvPr/>
          </p:nvSpPr>
          <p:spPr>
            <a:xfrm>
              <a:off x="6506729" y="1919949"/>
              <a:ext cx="2418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“First Evaluation”</a:t>
              </a:r>
              <a:endParaRPr lang="en-GB" i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CB4EB7-81B5-276F-A2BB-8120CA7E4C47}"/>
                </a:ext>
              </a:extLst>
            </p:cNvPr>
            <p:cNvSpPr txBox="1"/>
            <p:nvPr/>
          </p:nvSpPr>
          <p:spPr>
            <a:xfrm>
              <a:off x="9554729" y="1919949"/>
              <a:ext cx="2418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“Second Evaluation”</a:t>
              </a:r>
              <a:endParaRPr lang="en-GB" i="1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07B9981-6197-2E69-7F7E-C353118DE182}"/>
                </a:ext>
              </a:extLst>
            </p:cNvPr>
            <p:cNvGrpSpPr/>
            <p:nvPr/>
          </p:nvGrpSpPr>
          <p:grpSpPr>
            <a:xfrm>
              <a:off x="6947210" y="3429000"/>
              <a:ext cx="1499351" cy="3129149"/>
              <a:chOff x="3586768" y="3268660"/>
              <a:chExt cx="1126273" cy="2956305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5927127-60AB-CB84-AB44-0F3E71EAE2B2}"/>
                  </a:ext>
                </a:extLst>
              </p:cNvPr>
              <p:cNvSpPr/>
              <p:nvPr/>
            </p:nvSpPr>
            <p:spPr>
              <a:xfrm>
                <a:off x="3586768" y="3268660"/>
                <a:ext cx="1126273" cy="597733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Healthy class</a:t>
                </a:r>
                <a:endParaRPr lang="en-GB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CC949A71-107C-68E9-7FF9-734BB6A51D82}"/>
                  </a:ext>
                </a:extLst>
              </p:cNvPr>
              <p:cNvSpPr/>
              <p:nvPr/>
            </p:nvSpPr>
            <p:spPr>
              <a:xfrm>
                <a:off x="3586768" y="3911673"/>
                <a:ext cx="1126273" cy="597733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PM2</a:t>
                </a:r>
                <a:endParaRPr lang="en-GB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30EDC12-803E-9A52-3244-976928ABC6CD}"/>
                  </a:ext>
                </a:extLst>
              </p:cNvPr>
              <p:cNvSpPr/>
              <p:nvPr/>
            </p:nvSpPr>
            <p:spPr>
              <a:xfrm>
                <a:off x="3586768" y="4554686"/>
                <a:ext cx="1126273" cy="597733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CO</a:t>
                </a:r>
                <a:endParaRPr lang="en-GB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3AF03FF1-1F07-FBC9-27A7-BB0227F4334A}"/>
                  </a:ext>
                </a:extLst>
              </p:cNvPr>
              <p:cNvSpPr/>
              <p:nvPr/>
            </p:nvSpPr>
            <p:spPr>
              <a:xfrm>
                <a:off x="3586768" y="5197699"/>
                <a:ext cx="1126273" cy="1027266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Predicted HRV,  skin etc</a:t>
                </a:r>
                <a:endParaRPr lang="en-GB" dirty="0">
                  <a:solidFill>
                    <a:sysClr val="windowText" lastClr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69595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7F399ED-9F85-D5F5-97DB-9301F654FD35}"/>
              </a:ext>
            </a:extLst>
          </p:cNvPr>
          <p:cNvGrpSpPr/>
          <p:nvPr/>
        </p:nvGrpSpPr>
        <p:grpSpPr>
          <a:xfrm>
            <a:off x="587584" y="117872"/>
            <a:ext cx="11509127" cy="6622255"/>
            <a:chOff x="464457" y="-64106"/>
            <a:chExt cx="11509127" cy="662225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F857341-09A1-D880-A61A-FE797C380240}"/>
                </a:ext>
              </a:extLst>
            </p:cNvPr>
            <p:cNvGrpSpPr/>
            <p:nvPr/>
          </p:nvGrpSpPr>
          <p:grpSpPr>
            <a:xfrm>
              <a:off x="464457" y="-64106"/>
              <a:ext cx="11509127" cy="6622255"/>
              <a:chOff x="464457" y="-64106"/>
              <a:chExt cx="11509127" cy="6622255"/>
            </a:xfrm>
          </p:grpSpPr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FA6D6CE3-AE32-B417-BE5B-7156AD0E646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58447460"/>
                  </p:ext>
                </p:extLst>
              </p:nvPr>
            </p:nvGraphicFramePr>
            <p:xfrm>
              <a:off x="464457" y="-64106"/>
              <a:ext cx="11368313" cy="612744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  <p:pic>
            <p:nvPicPr>
              <p:cNvPr id="6" name="Picture 2" descr="What Is K-Means Clustering? – Perpetual Enigma">
                <a:extLst>
                  <a:ext uri="{FF2B5EF4-FFF2-40B4-BE49-F238E27FC236}">
                    <a16:creationId xmlns:a16="http://schemas.microsoft.com/office/drawing/2014/main" id="{3FF89C1C-6B06-F2CB-99B8-F113F32ECB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7884" y="166094"/>
                <a:ext cx="2075615" cy="15539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F55DF0-3951-52B1-2CDC-038C3B10E045}"/>
                  </a:ext>
                </a:extLst>
              </p:cNvPr>
              <p:cNvSpPr txBox="1"/>
              <p:nvPr/>
            </p:nvSpPr>
            <p:spPr>
              <a:xfrm>
                <a:off x="6506729" y="1919949"/>
                <a:ext cx="24188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“First Evaluation”</a:t>
                </a:r>
                <a:endParaRPr lang="en-GB" i="1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006C28-EC24-7FA3-1775-E6A22ADC816E}"/>
                  </a:ext>
                </a:extLst>
              </p:cNvPr>
              <p:cNvSpPr txBox="1"/>
              <p:nvPr/>
            </p:nvSpPr>
            <p:spPr>
              <a:xfrm>
                <a:off x="9554729" y="1919949"/>
                <a:ext cx="24188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“Second Evaluation”</a:t>
                </a:r>
                <a:endParaRPr lang="en-GB" i="1" dirty="0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8672FC2-9786-13CA-D761-AF89FEE08609}"/>
                  </a:ext>
                </a:extLst>
              </p:cNvPr>
              <p:cNvGrpSpPr/>
              <p:nvPr/>
            </p:nvGrpSpPr>
            <p:grpSpPr>
              <a:xfrm>
                <a:off x="6947210" y="3429000"/>
                <a:ext cx="1499351" cy="3129149"/>
                <a:chOff x="3586768" y="3268660"/>
                <a:chExt cx="1126273" cy="2956305"/>
              </a:xfrm>
            </p:grpSpPr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1CFDFAC8-2BC9-BA4E-8E12-099E8A1C439C}"/>
                    </a:ext>
                  </a:extLst>
                </p:cNvPr>
                <p:cNvSpPr/>
                <p:nvPr/>
              </p:nvSpPr>
              <p:spPr>
                <a:xfrm>
                  <a:off x="3586768" y="3268660"/>
                  <a:ext cx="1126273" cy="597733"/>
                </a:xfrm>
                <a:prstGeom prst="roundRect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</a:rPr>
                    <a:t>Healthy class</a:t>
                  </a:r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A5E57F4C-8EBE-FFB0-5BE9-E388174E6937}"/>
                    </a:ext>
                  </a:extLst>
                </p:cNvPr>
                <p:cNvSpPr/>
                <p:nvPr/>
              </p:nvSpPr>
              <p:spPr>
                <a:xfrm>
                  <a:off x="3586768" y="3911673"/>
                  <a:ext cx="1126273" cy="597733"/>
                </a:xfrm>
                <a:prstGeom prst="roundRect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</a:rPr>
                    <a:t>PM2</a:t>
                  </a:r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BBF02C69-8779-120E-1D3F-251A29506B91}"/>
                    </a:ext>
                  </a:extLst>
                </p:cNvPr>
                <p:cNvSpPr/>
                <p:nvPr/>
              </p:nvSpPr>
              <p:spPr>
                <a:xfrm>
                  <a:off x="3586768" y="4554686"/>
                  <a:ext cx="1126273" cy="597733"/>
                </a:xfrm>
                <a:prstGeom prst="roundRect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</a:rPr>
                    <a:t>CO</a:t>
                  </a:r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713A3D4A-BBF0-3F72-56EB-2992F0F5FFDD}"/>
                    </a:ext>
                  </a:extLst>
                </p:cNvPr>
                <p:cNvSpPr/>
                <p:nvPr/>
              </p:nvSpPr>
              <p:spPr>
                <a:xfrm>
                  <a:off x="3586768" y="5197699"/>
                  <a:ext cx="1126273" cy="1027266"/>
                </a:xfrm>
                <a:prstGeom prst="round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</a:rPr>
                    <a:t>Predicted HRV,  skin etc</a:t>
                  </a:r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E818314-8C13-EF07-70BA-04B3EA09FD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5691" y="1606731"/>
              <a:ext cx="0" cy="600012"/>
            </a:xfrm>
            <a:prstGeom prst="straightConnector1">
              <a:avLst/>
            </a:prstGeom>
            <a:ln w="38100">
              <a:solidFill>
                <a:srgbClr val="0E284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5165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828C4B-8F6C-C5B0-C89D-12374E952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019" y="1123720"/>
            <a:ext cx="8115801" cy="46663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CF2B40-2B2F-4E13-CB4C-70A92E6687CD}"/>
              </a:ext>
            </a:extLst>
          </p:cNvPr>
          <p:cNvSpPr txBox="1"/>
          <p:nvPr/>
        </p:nvSpPr>
        <p:spPr>
          <a:xfrm>
            <a:off x="3292207" y="898632"/>
            <a:ext cx="56075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Classifier and Transformer based architecture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354748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31462E-81A3-6B99-B4E6-7AFA2A425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309" y="878380"/>
            <a:ext cx="8114479" cy="491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81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1690</Words>
  <Application>Microsoft Office PowerPoint</Application>
  <PresentationFormat>Widescreen</PresentationFormat>
  <Paragraphs>274</Paragraphs>
  <Slides>59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Aptos</vt:lpstr>
      <vt:lpstr>Aptos Display</vt:lpstr>
      <vt:lpstr>Arial</vt:lpstr>
      <vt:lpstr>sohne</vt:lpstr>
      <vt:lpstr>source-serif-pro</vt:lpstr>
      <vt:lpstr>Wingdings</vt:lpstr>
      <vt:lpstr>Office Theme</vt:lpstr>
      <vt:lpstr>Datasets</vt:lpstr>
      <vt:lpstr>PowerPoint Presentation</vt:lpstr>
      <vt:lpstr>PowerPoint Presentation</vt:lpstr>
      <vt:lpstr>PowerPoint Presentation</vt:lpstr>
      <vt:lpstr>PowerPoint Presentation</vt:lpstr>
      <vt:lpstr>Project  Plan</vt:lpstr>
      <vt:lpstr>PowerPoint Presentation</vt:lpstr>
      <vt:lpstr>PowerPoint Presentation</vt:lpstr>
      <vt:lpstr>PowerPoint Presentation</vt:lpstr>
      <vt:lpstr>General Model Design – First Model </vt:lpstr>
      <vt:lpstr>The final Plan</vt:lpstr>
      <vt:lpstr>The final Plan</vt:lpstr>
      <vt:lpstr>PowerPoint Presentation</vt:lpstr>
      <vt:lpstr>PowerPoint Presentation</vt:lpstr>
      <vt:lpstr>PowerPoint Presentation</vt:lpstr>
      <vt:lpstr>A bidirectional LSTM encoder-decoder transformer</vt:lpstr>
      <vt:lpstr>Timeline</vt:lpstr>
      <vt:lpstr>Model Architecture design</vt:lpstr>
      <vt:lpstr>General Model Design – First Model </vt:lpstr>
      <vt:lpstr>Model Plan</vt:lpstr>
      <vt:lpstr>PowerPoint Presentation</vt:lpstr>
      <vt:lpstr>PowerPoint Presentation</vt:lpstr>
      <vt:lpstr>PowerPoint Presentation</vt:lpstr>
      <vt:lpstr>Questions</vt:lpstr>
      <vt:lpstr>PowerPoint Presentation</vt:lpstr>
      <vt:lpstr>The final Plan</vt:lpstr>
      <vt:lpstr>Customer Transformer Encoder</vt:lpstr>
      <vt:lpstr>Latent Space is created</vt:lpstr>
      <vt:lpstr>Latent Space becomes Variational</vt:lpstr>
      <vt:lpstr>PowerPoint Presentation</vt:lpstr>
      <vt:lpstr>Sequential Decoder</vt:lpstr>
      <vt:lpstr>PowerPoint Presentation</vt:lpstr>
      <vt:lpstr>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Inhale</vt:lpstr>
      <vt:lpstr>Correlation Matrix</vt:lpstr>
      <vt:lpstr>Hourly forecast general model </vt:lpstr>
      <vt:lpstr>Dsitribution all individuals</vt:lpstr>
      <vt:lpstr>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Baino, Davide</dc:creator>
  <cp:lastModifiedBy>Baino, Davide</cp:lastModifiedBy>
  <cp:revision>40</cp:revision>
  <dcterms:created xsi:type="dcterms:W3CDTF">2025-05-29T09:47:06Z</dcterms:created>
  <dcterms:modified xsi:type="dcterms:W3CDTF">2025-08-26T12:50:32Z</dcterms:modified>
</cp:coreProperties>
</file>